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4" r:id="rId2"/>
    <p:sldId id="350" r:id="rId3"/>
    <p:sldId id="257" r:id="rId4"/>
    <p:sldId id="351" r:id="rId5"/>
    <p:sldId id="348" r:id="rId6"/>
    <p:sldId id="352" r:id="rId7"/>
    <p:sldId id="353" r:id="rId8"/>
    <p:sldId id="354" r:id="rId9"/>
    <p:sldId id="349" r:id="rId10"/>
    <p:sldId id="355" r:id="rId11"/>
    <p:sldId id="35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CCCCFF"/>
    <a:srgbClr val="00FF00"/>
    <a:srgbClr val="FFFF00"/>
    <a:srgbClr val="0000FF"/>
    <a:srgbClr val="FFCC00"/>
    <a:srgbClr val="FF3300"/>
    <a:srgbClr val="FF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45" autoAdjust="0"/>
  </p:normalViewPr>
  <p:slideViewPr>
    <p:cSldViewPr>
      <p:cViewPr varScale="1">
        <p:scale>
          <a:sx n="70" d="100"/>
          <a:sy n="70" d="100"/>
        </p:scale>
        <p:origin x="-14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607E6-A614-4BCD-96D1-F9D76CA744DC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34FA1-0EEC-4924-B637-2982298BD1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00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778FD-6D5A-44C5-9198-C2BDCE8D79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5BD9-0FB8-4E27-B209-F5D69B547B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3BA9D-B5F0-4456-AB02-B52BC1DA0C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1CAD9-FB86-4A5C-A604-837002FADD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E30DF-C8AE-440F-95D9-865FED9401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6F71A-E2EC-48FD-BE15-3F78DD2D5E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EA162-8ABB-49B1-B8F4-55E042D038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DA4D6-DD33-49F2-8049-6EA0E6172E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3BBAB-7DEB-4271-9211-80A434E604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B57CE-4290-4110-ADAA-0F285C8690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236BB-572C-4E57-A112-58138DD65E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F38DD4F-79F6-4BE1-BB42-2C7341CFEB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476672"/>
            <a:ext cx="5072806" cy="27363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Биосинтез </a:t>
            </a:r>
            <a:r>
              <a:rPr lang="ru-RU" dirty="0" err="1">
                <a:solidFill>
                  <a:schemeClr val="bg1"/>
                </a:solidFill>
              </a:rPr>
              <a:t>тиреоидных</a:t>
            </a:r>
            <a:r>
              <a:rPr lang="ru-RU" dirty="0">
                <a:solidFill>
                  <a:schemeClr val="bg1"/>
                </a:solidFill>
              </a:rPr>
              <a:t> гормонов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Елена\Pictures\dsBuffer.b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1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050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7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052736"/>
            <a:ext cx="6400800" cy="347472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Щитовидная железа синтезирует два гормона — тироксин (T4)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трийодтиронин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(Т3). Они имеют общие физиологические свойства, но отличаются числом атомов йода в молекуле. И Тироксин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трийодтиронин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являются производными тирозина. Выработка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тиреоидных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гормонов регулируется гипоталамо-гипофизарной системой</a:t>
            </a:r>
          </a:p>
        </p:txBody>
      </p:sp>
    </p:spTree>
    <p:extLst>
      <p:ext uri="{BB962C8B-B14F-4D97-AF65-F5344CB8AC3E}">
        <p14:creationId xmlns:p14="http://schemas.microsoft.com/office/powerpoint/2010/main" val="7496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7200800" cy="511256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520427"/>
              </p:ext>
            </p:extLst>
          </p:nvPr>
        </p:nvGraphicFramePr>
        <p:xfrm>
          <a:off x="1331640" y="1772816"/>
          <a:ext cx="6097587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Диаграмма" r:id="rId4" imgW="6095951" imgH="4067327" progId="MSGraph.Chart.8">
                  <p:embed followColorScheme="full"/>
                </p:oleObj>
              </mc:Choice>
              <mc:Fallback>
                <p:oleObj name="Диаграмма" r:id="rId4" imgW="6095951" imgH="4067327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772816"/>
                        <a:ext cx="6097587" cy="406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39975" y="404664"/>
            <a:ext cx="4322763" cy="5794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dirty="0" err="1">
                <a:latin typeface="Times New Roman" pitchFamily="18" charset="0"/>
              </a:rPr>
              <a:t>Тиреоидные</a:t>
            </a:r>
            <a:r>
              <a:rPr lang="ru-RU" sz="3200" dirty="0">
                <a:latin typeface="Times New Roman" pitchFamily="18" charset="0"/>
              </a:rPr>
              <a:t> гормоны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93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67125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Биосинтез тироксина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трийодтиронина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происходит в 4 этапа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20840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этап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включение йода в щитовидную железу. Йод в виде органических и неорганических соединений поступает с пищей и водой в желудочно-кишечный тракт и всасывается в кишечнике в форме йодидов. Йодиды с кровью доставляются к щитовидной железе, которая благодаря действию системы активного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транспортанта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+-K+-АТФ-азы в базальной мембране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тиреоцитов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захватывает йодиды со скоростью 2 мкг в час и концентрирует 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548680"/>
            <a:ext cx="6860232" cy="3474720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 этап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окисление йодида в молекулярный йод I+. Этот этап происходит с помощью фермента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пероксидазы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перекиси водорода (Н2О2) в качестве акцептора электронов.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Пероксидаза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непосредственно связана с мембраной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тиреоцита</a:t>
            </a:r>
            <a:r>
              <a:rPr lang="ru-RU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96" y="2485157"/>
            <a:ext cx="6086450" cy="437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7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8096" y="332656"/>
            <a:ext cx="8182336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органификация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йода. Молекулярная форма йода высокоактивна. I+ быстро связывается с молекулой аминокислоты тирозина, содержащейся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тиреоглобулине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При связывании йода с одной молекулой тирозина образуется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монойодтирозин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 двумя молекулами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дийодтирозин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80606"/>
            <a:ext cx="5067740" cy="457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5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7848872" cy="58326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4 этап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окислительная конденсация. Под влиянием окислительных ферментов из двух молекул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дийодтирозина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образуется тироксин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тетрайодтиронин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из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монойодтирозина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дийодтирозина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трийодтиронин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Биологически активными являются лишь L-формы (L-изомеры) гормонов щитовидной железы. Процесс образования Т4 и Т3 происходит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тиреоците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молекуле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тиреоглобулина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затем T4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перемещаются в просвет фолликула, где и накапливаются. Количество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тиреоидных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гормонов, депонированных в щитовидной железе, таково, что их хватит для поддержания состояния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эутиреоза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более месяца.</a:t>
            </a:r>
          </a:p>
        </p:txBody>
      </p:sp>
    </p:spTree>
    <p:extLst>
      <p:ext uri="{BB962C8B-B14F-4D97-AF65-F5344CB8AC3E}">
        <p14:creationId xmlns:p14="http://schemas.microsoft.com/office/powerpoint/2010/main" val="2025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8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2139</TotalTime>
  <Words>283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Воздушный поток</vt:lpstr>
      <vt:lpstr>Диаграмма</vt:lpstr>
      <vt:lpstr>Биосинтез тиреоидных гормонов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Tanja</dc:creator>
  <cp:lastModifiedBy>HP</cp:lastModifiedBy>
  <cp:revision>137</cp:revision>
  <dcterms:created xsi:type="dcterms:W3CDTF">2007-02-16T08:22:46Z</dcterms:created>
  <dcterms:modified xsi:type="dcterms:W3CDTF">2023-03-13T15:23:49Z</dcterms:modified>
</cp:coreProperties>
</file>