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Салтереева Хава Р\Desktop\32ab7614bc7afc717697dc844b549e07_RSZ_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5257800"/>
            <a:ext cx="38862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Студентка Мусаева С.М. группа 4м/с 9-5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05800" cy="123326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Близнецы – чудо жизни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/>
          </a:bodyPr>
          <a:lstStyle/>
          <a:p>
            <a:pPr fontAlgn="base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проведен письменный опрос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Анита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Анна,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они?» Вот, что написали ребята.</a:t>
            </a:r>
          </a:p>
          <a:p>
            <a:pPr fontAlgn="base">
              <a:buNone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Анита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активная, ответственная, веселая, умная, добрая, отзывчивая, дружелюбная, верная, классная.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Анна: смешная,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классный друг,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крутая, веселая,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душа компании,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добрая, умная, жизнерадостная, забавная.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Анализ: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Анита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одногрупников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практически одинаковы, но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Анита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ответственней, отзывчивей, дружелюбней. 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любит большие шумные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компаниии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друзей.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одногрупников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близнецами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Близнецы-дети одной матери, развившиеся в течение одной беременности, появившиеся на свет в результате одних родов практически одновременно. Близнецы могут быть как однополые, так и разнополые.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близнецов и их особенности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4800600" cy="3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Выделяют два основных типа близнецов: монозиготные (гомозиготные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дизиготные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(гетерозиготные).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Типы близнецов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9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80928"/>
            <a:ext cx="6444208" cy="37923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Монозиготные близнецы образуются из одной зиготы, разделившейся на стадии дробления на две (или более) части. Монозиготные идентичные близнецы всегда одного пола и обладают большим портретным сходством. Около 25% таких близнецов зеркальные. Это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выражается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внешне или даже в расположении внутренних органов (например, сердце у одного может оказаться справа).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Монозиготные близнецы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354-620x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581400"/>
            <a:ext cx="4768122" cy="30146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Дизиготные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близнецы развиваются в том случае, если две яйцеклетки оплодотворены двумя сперматозоидами. Естественно,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дизиготные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близнецы имеют различные генотипы. Они сходны между собой не более, чем братья и сестры, так как имеют около 50 % идентичных генов. Интересно, что в редких случаях могут родиться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дизиготные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близнецы от разных отцов. Это явление называется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суперфекундация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Дизиготные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близнецы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estival-bliznecov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81400"/>
            <a:ext cx="4419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Суперфекундация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оплодотворение двух и более яйцеклеток одного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овуляционного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периода сперматозоидами различных мужских особей.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Обычно это происходит в течение нескольких часов или дней после первого полового акта оплодотворения в данном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овуляционном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периоде. Сперматозоиды могут существовать внутри тела самки в течение 4-5 дней. После овуляции яйцеклетка способна к оплодотворению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течение 12-48 часов.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Суперфекундация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4648200" cy="31168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Многоплодие генетически обусловлено. Но это справедливо лишь для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дизиготных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близнецов. Факторы, влияющие на частоту рождения близнецов, в настоящее время мало изучены. Есть данные, что вероятность рождения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дизиготных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близнецов повышается с увеличением возраста матери, а также порядкового номера рождения. Имеются также данные о снижении частоты рождения близнецов почти во всех индустриальных странах.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Рождение близнецов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liz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86200"/>
            <a:ext cx="4048132" cy="2511107"/>
          </a:xfrm>
          <a:prstGeom prst="rect">
            <a:avLst/>
          </a:prstGeom>
        </p:spPr>
      </p:pic>
      <p:pic>
        <p:nvPicPr>
          <p:cNvPr id="5" name="Рисунок 4" descr="1446999505_135637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857628"/>
            <a:ext cx="3748621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44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44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36136" cy="4953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Близнецы – чудо жизни. Они не только привлекательны сами по себе, их изучение является важным и перспективным для выявления роли наследственности и среды в формировании различных признаков.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 близнецами всегда существует невидимая связь. Они остро чувствуют потерю брата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сестры, и поэтому всегда остаются вместе. </a:t>
            </a:r>
          </a:p>
          <a:p>
            <a:endParaRPr lang="ru-RU" dirty="0"/>
          </a:p>
        </p:txBody>
      </p:sp>
      <p:pic>
        <p:nvPicPr>
          <p:cNvPr id="5" name="Содержимое 4" descr="IMG_91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371600"/>
            <a:ext cx="4211638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в мире начитывается около 80 млн. пар близнецов. За последние 50 лет процент рождения близнецов вырос в 2,5 раза.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Чаще всего близнецы рождаются в Нигерии- на каждые 22 обычных родов.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Жена крестьянина Шуйского уезда Федора Васильевича рожала 27 раз:16 двоен, 7 троен, 4 четверни.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Обычная беременность длится 40 недель, с двоейней-36, а с четверней-30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тяжелая пара близнецов весила 12 кг 350 грамм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исследованиям, у строгих вегетарианцев в 5 раз меньше шансов родить близнецов, чем у женщин, которые употребляют молочные продукты.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США был случай, что под псевдонимом поп-звезды скрываются тройняшки. Они могли давать по три концерта в разных уголках страны.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Интересные факты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раннем периоде развития близнецы часто придумывают свой язык и могут свободно на нем разговаривать. В случае с одиночным ребенком это этап быстро заканчивается, так как нет «единомышленников»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Существует искусственно созданный город близнецов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Твинзбург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штате Огайо. В этом городе проводится ежегодный праздник, куда уже 20 лет съезжаются близнецовые пары разных возрастов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Бывают случаи, когда человек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себе другой плод «паразитного близнеца». Согласно теории,  данное образование - это сильно развитая тератома, которая содержит в себе волосы, зубы, сальные железы. На ранней стадии беременности, когда у близнецов общая плацента, может возникнуть ситуация, когда один плод обворачивает другой. Обернутый становится паразитом и не может жить, так как отсутствует мозг и несколько внутренних органов. Этот случай произошел в Индии. Обнаружен у 36-летнего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Санджу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Юхагата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жаловался, что имеет большой живот.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Считаю, что близнецы действительно чудо жизни. Они бывают схожи внешне, но абсолютно разные в психологическом плане. Близнецы могут чувствовать друг друга на расстоянии. Бывали случаи, что в раннем возрасте по той или иной причине разъединяли близнецов, несмотря на это они чувствовали друг друга. Если один заболел или в его жизни существуют какие-то переживания, то его близнец чувствовал себя точно так же. Считаю, эту тему актуальной, так как сейчас большое количество близнецов, и мне бы хотелось знать о них больше. В данном проекте я буду сравнивать близнецов моей группы.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данной исследовательской работы полностью подтвердили гипотезу, что близнецы, имеющие одинаковый генотип и находящиеся в одной социальной среде, могут отличаться по многим параметрам (физическому развитию, интересам, увлечениям). Проведенные исследования показали, что каждый из них является индивидуальностью со своими особенностями характера. И в этом немаловажную роль играет окружающая среда.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657600"/>
            <a:ext cx="4392488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лтереева Хава Р\Desktop\1541059847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изучение индивидуальных особенностей близнецов, а также признаков, по которым могут отличаться близнецы, имеющие одинаковый генотип.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презентации  «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Близнецы - чудо жизни»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информационных источников, отбор информации;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Систематизация изученного материала;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фотоматериалов для презентации; изучить литературу по данной теме;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исследование по изучению особенностей близнецов;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исследовать индивидуальность близнецов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нашего университета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дать общую характеристику близнецовых пар;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сравнить антропометрические данные близнецов;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их сравнительную характеристику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 задачи  проекта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исследования: близнецы АГМУ, сестринское дело 1-3 курс.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-3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077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индивидуальные и общие признаки близнецов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hutterstock_99550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286000"/>
            <a:ext cx="62103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решила делать проект по теме: «Близнецы  -  чудо жизни», так как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моем курсе учатся девочки-близнецы, которые мне очень нравятся.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эта тема показалась интересной и я решила узнать о них больше. Например, схожи ли их предпочтения и интересы так же, как и они сами?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59936" cy="5334000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Имя:       </a:t>
            </a:r>
            <a:r>
              <a:rPr lang="ru-RU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Анита</a:t>
            </a:r>
            <a:endParaRPr lang="ru-RU" sz="2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Возраст:        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Ваше увлечение?   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Танцы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музыку вы предпочитаете?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Разную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Любите ли вы читать?   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 хотите стать в будущем?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Хирургом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 ли вас путают?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колледже - да, в семье - нет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проводите свободное время?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Смотрю сериалы, фильмы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у вас отношения между собой? 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Дружеские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ли вы болеете, в какое время года и часто ли?</a:t>
            </a:r>
          </a:p>
          <a:p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Да, 1 раз в год, зимой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59936" cy="5257800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Имя:    </a:t>
            </a:r>
            <a:r>
              <a:rPr lang="ru-RU" sz="28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Аина</a:t>
            </a:r>
            <a:endParaRPr lang="ru-RU" sz="2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Возраст:        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8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Ваше увлечение?  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Танцы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Какую музыку вы предпочитаете?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Разную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Любите ли вы читать? 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Кем хотите стать в будущем?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Психиатром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Часто ли вас путают?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колледже - да, в семье - нет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проводите свободное время?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Смотрю сериалы, фильмы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у вас отношения между собой?     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Хорошие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Одновременно ли вы болеете, в какое время года и часто ли?</a:t>
            </a:r>
          </a:p>
          <a:p>
            <a:pPr>
              <a:buNone/>
            </a:pP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Да, 1 раз в год, зимой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Сравнение антропометрических данных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качестве испытуемых были использованы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Анита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Анна. Исследование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фенотипов близнецов позволяет оценить роль среды в реализации генетической информации, а так же определить тип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зиготности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близнецов. При сравнении учитываются также размеры тела, например рост, вес, объем черепа.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Проанализировав таблицу можно сразу сделать вывод о том, что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Анита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Анна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фенотипически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очень похожи и это свидетельствует о их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монозиготности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114800" cy="4943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</a:tblGrid>
              <a:tr h="5810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Анита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Анна</a:t>
                      </a:r>
                      <a:endParaRPr lang="ru-RU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Дата рождения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18.08.1996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18.08.1996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Рост при рождении</a:t>
                      </a: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 при рождении</a:t>
                      </a:r>
                      <a:endParaRPr lang="ru-RU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3.200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3.250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176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ru-RU" dirty="0" smtClean="0"/>
                        <a:t>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r>
                        <a:rPr lang="ru-RU" baseline="0" dirty="0" smtClean="0"/>
                        <a:t> глаз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карие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карие</a:t>
                      </a:r>
                      <a:endParaRPr lang="ru-RU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 волос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каштановые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каштановые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5814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анкетирования.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анкетирования мы выяснили, что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близнецы-схожи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между собой. Многие интересы у них общие, но также стоит заметить, что они любят разные направления. Например, они обе выбрали медицину, но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Анна 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хочет стать психиатром, а </a:t>
            </a:r>
            <a:r>
              <a:rPr lang="ru-RU" sz="27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Анита-хирургом</a:t>
            </a: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Из этого можно выяснить что они схожи между собой.</a:t>
            </a:r>
            <a:b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Болеют они одинаково, но утверждают, что это происходит не потому что они близнецы, а потому что они находятся рядом и заражают друг друга.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352800"/>
            <a:ext cx="4896544" cy="30310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1338</Words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Близнецы – чудо жизни</vt:lpstr>
      <vt:lpstr>Актуальность проекта</vt:lpstr>
      <vt:lpstr>Цель и задачи  проекта</vt:lpstr>
      <vt:lpstr>Объект исследования: близнецы АГМУ, сестринское дело 1-3 курс.</vt:lpstr>
      <vt:lpstr>Предмет исследования: индивидуальные и общие признаки близнецов. </vt:lpstr>
      <vt:lpstr>Слайд 6</vt:lpstr>
      <vt:lpstr>Анкетирование</vt:lpstr>
      <vt:lpstr>Сравнение антропометрических данных</vt:lpstr>
      <vt:lpstr>Анализ анкетирования. Из анкетирования мы выяснили, что близнецы-схожи между собой. Многие интересы у них общие, но также стоит заметить, что они любят разные направления. Например, они обе выбрали медицину, но Анна хочет стать психиатром, а Анита-хирургом. Из этого можно выяснить что они схожи между собой.  Болеют они одинаково, но утверждают, что это происходит не потому что они близнецы, а потому что они находятся рядом и заражают друг друга. </vt:lpstr>
      <vt:lpstr>Наблюдения одногрупников за близнецами</vt:lpstr>
      <vt:lpstr>Виды близнецов и их особенности</vt:lpstr>
      <vt:lpstr>Типы близнецов</vt:lpstr>
      <vt:lpstr>Монозиготные близнецы</vt:lpstr>
      <vt:lpstr>Дизиготные близнецы</vt:lpstr>
      <vt:lpstr>Суперфекундация</vt:lpstr>
      <vt:lpstr>Рождение близнецов</vt:lpstr>
      <vt:lpstr>Особенности </vt:lpstr>
      <vt:lpstr>Интересные факты</vt:lpstr>
      <vt:lpstr>Слайд 19</vt:lpstr>
      <vt:lpstr>Результаты исследования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Салтереева Хава Р</cp:lastModifiedBy>
  <cp:revision>22</cp:revision>
  <dcterms:created xsi:type="dcterms:W3CDTF">2019-04-18T19:04:11Z</dcterms:created>
  <dcterms:modified xsi:type="dcterms:W3CDTF">2019-04-18T21:03:22Z</dcterms:modified>
</cp:coreProperties>
</file>