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8E0D-C63D-4EE1-B19C-3471AFFE8DA0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E4CF0-4EAE-43D7-94F8-DC9ACE3D9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7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4CF0-4EAE-43D7-94F8-DC9ACE3D9B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3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3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6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1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56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0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2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1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2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2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4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5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5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5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B2D50A-2C98-4A62-8427-30D01365C168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BE00-A299-493F-A925-BB98A848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0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8sbafa3aja4cmoiq3b8e.xn--p1ai/files/%D0%B1%D0%BE%D0%BB%D0%B5%D0%B7%D0%BD%D1%8C%20%D0%BF%D0%B8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96" y="310896"/>
            <a:ext cx="8668512" cy="53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82444"/>
            <a:ext cx="5754624" cy="11563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Пика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07425" y="5888736"/>
            <a:ext cx="2767584" cy="73152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Набиев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509 группа лечебный факультет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525008"/>
            <a:ext cx="1575689" cy="24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 прогноз заболевания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96" y="1333590"/>
            <a:ext cx="10442512" cy="5140362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терапия не разработана. В схему лечение, как правило, включают антихолинэстеразные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фармпрепараты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(холина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альфосцерат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галантамин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ривастигмин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донепезил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ноотропы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пирацетам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фонтурацетам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гамма-аминомасляная кислота),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мемантин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наличии агрессивного поведения назначают нейролептики: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алимемазин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хлорпротиксен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начальных стадиях рекомендована психотерапия, участие в когнитивных тренингах, консультирование психолога; в более поздних — сенсорная комната, арт-терапия, симуляция присутствия.</a:t>
            </a:r>
          </a:p>
          <a:p>
            <a:pPr fontAlgn="base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вышеуказанные методы направлены на замедление прогрессирования симптомов. Однако их эффективность при деменции Пика существенно ниже, чем при болезни Альцгеймера. Несмотря на проводимую терапию, состояние глубокой деменции наступает в среднем через 5-6 лет после дебюта болезни. Продолжительность жизни от начала заболевания не превышает 10 лет.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5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thumbs.dreamstime.com/b/%D0%BF%D0%BE%D1%81%D0%B5%D1%82%D0%B8%D1%82%D0%B5%D0%BB%D1%8C-%D0%B7%D0%B4%D0%BE%D1%80%D0%BE%D0%B2%D1%8C%D1%8F-%D0%B3%D0%BE%D0%B2%D0%BE%D1%80%D1%8F-%D1%81-%D0%B1%D0%BE%D0%BB%D1%8C%D0%BD%D0%BE%D0%B9-%D1%81%D1%82%D0%B0%D1%80%D1%88%D0%B5%D0%B9-%D0%B6%D0%B5%D0%BD%D1%89%D0%B8%D0%BD%D0%BE%D0%B9-%D0%BB%D0%B5%D0%B6%D0%B0-%D0%B2-%D0%BA%D1%80%D0%BE%D0%B2%D0%B0%D1%82%D0%B8-132628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27" y="3243071"/>
            <a:ext cx="4087241" cy="34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93377"/>
            <a:ext cx="8946541" cy="121830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пациентом с болезнью Пика требуется постоянный уход и присмотр, что бывает достаточно обременительно для его семьи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www.gauthierfhc.com/wp-content/uploads/bigstock-Woman-Eating-Dinner-118330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3" y="2577492"/>
            <a:ext cx="4352609" cy="25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.medicineh.com/img/mens-health/men-are-caregivers-t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15" y="2328672"/>
            <a:ext cx="3721481" cy="27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fsd.multiurok.ru/html/2017/02/13/s_58a1d0856beff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76" y="345748"/>
            <a:ext cx="9647517" cy="419548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Пика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вариант сенильной деменции с атрофическими изменениями, локализующимися преимущественно в височных и лобных долях мозга. Клинически проявляется нарушением поведения с асоциальными наклонностями и растормаживанием инстинктов, прогрессирующим распадом когнитивных функций. Перечень диагностических мероприятий включает ЭЭГ, УЗДГ церебральных сосудов, Эхо-ЭГ, консультацию психиатра, КТ, СКТ или МРТ головного мозга. Лечение заключается в длительном приеме антихолинэстеразных средств,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мемантина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ноотропов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оно не позволяет предотвратить полный интеллектуально-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мнестический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распад личности.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psy-files.ru/wp-content/uploads/2/1/3/213d283c639313235f44df8b5dfddcf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88" y="3255265"/>
            <a:ext cx="7229856" cy="31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616" y="636284"/>
            <a:ext cx="8946541" cy="4195481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настоящего времени не установлено точной причины болезни Пика. Исследователи предполагают, что заболевание может быть связано с накоплением цинка в нервных клетках, что может привести к их гибели. Также важную роль в развитии болезни Пика играют наследственные факторы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https://img2.vitaportal.ru/sites/default/files/story_files/115053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70" y="3722292"/>
            <a:ext cx="4413569" cy="29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879" y="306414"/>
            <a:ext cx="9404723" cy="1400530"/>
          </a:xfrm>
        </p:spPr>
        <p:txBody>
          <a:bodyPr/>
          <a:lstStyle/>
          <a:p>
            <a:r>
              <a:rPr lang="ru-RU" dirty="0" smtClean="0"/>
              <a:t>Симптомы болезни Пика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248" y="1280160"/>
            <a:ext cx="10265664" cy="526694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стадии преобладают изменения личности с утратой выработанных моральных принципов. Человек становится крайне эгоистичен, наблюдается асоциальное поведение. Расторможенность инстинктов и потеря контроля над своими поступками приводят к немедленной реализации инстинкта (физиологических потребностей, полового влечения), независимо от окружения и обстановки. Критика пациента значительно снижена и он объясняет свое поведение тем, что «не смог удержаться», «так получилось», «не терпелось». На этом фоне возможно развитие булимии,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гиперсексуальности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расстройств. Изменения речи сводятся к многократным повторам слов, фраз, шуток, историй или секретов (симптом «граммофонной пластинки»). Отмечается эйфория или апатия.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976" y="804672"/>
            <a:ext cx="9698800" cy="54254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стадии появляются и нарастают когнитивные нарушения. Возникает сенсомоторная афазия — пациент не может сформулировать свои мысли и утрачивает способность понимать речь окружающих. Наблюдаются алексия,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акалькулия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потеря навыков чтения, письма и счета. Отмечаются амнезия — потеря памяти, агнозия — изменение восприятия мира и нарушения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способности последовательно выполнять действия. Вначале расстройство когнитивных функций может носить эпизодический характер, затем оно становится постоянным и прогрессирует вплоть до полного интеллектуального разрушения личности. У ряда пациентов своеобразным проявлением становится кожная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гиперальгезия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(повышенная чувствительность).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16" y="480150"/>
            <a:ext cx="10588816" cy="560365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стадия болезни Пика — глубокая деменция. Пациенты обездвижены вследствие крайней апраксии, дезориентированы, не способны к элементарным действиям по самообслуживанию, нуждаются в постоянной опеке. Такое состояние приводит к гибели больных, обусловленной церебральной недостаточностью или интеркуррентными инфекциями (инфицированием пролежней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сепсиса, застойной пневмонией, восходящим пиелонефритом и т. п.).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ovets24.ru/photos/article-contents/compress/LL7pfZoMqY43hq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55" y="2938272"/>
            <a:ext cx="5501513" cy="35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om-prestarelyh.ru/upload/medialibrary/62c/62ca955dd1350f3176ff28def21dc6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" y="3367690"/>
            <a:ext cx="4867529" cy="26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96" y="650838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гистологическом исследовании ткани головного мозга в нейронах обнаруживаются необычные включения. Пирамидные нейроны набухшие, содержат цитоплазматические тельца Пика. Толщина серого вещества снижена, граница между серым и белым веществом размыта. Отмечается расширение желудочков (преимущественно передних рогов боковых желудочков) и субарахноидального пространства, углубление борозд полушарий.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konspekta.net/lektsianew/baza8/3298969639138.files/image1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filzor.ru/wp-content/uploads/2019/09/mozg-normalnyj-u-pozhilogo-pri-bolezni-Altsgejmera-pri-bolezni-Nimanna-P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23" y="3912108"/>
            <a:ext cx="6762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s0.slide-share.ru/s_slide/bffcd622223c433bb2cdcc15aa822783/1318c489-116b-48ea-9a92-3d52aecdfb5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cloud.prezentacii.org/18/10/83505/images/scre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31" y="292608"/>
            <a:ext cx="9753600" cy="61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905" y="650838"/>
            <a:ext cx="5894896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Диагностика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врача: невролог, психиатр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 (МРТ)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 (КТ)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электроэнцефалография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(ЭЭГ)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medicunit.ru/wp-content/uploads/2020/01/3ce34c8cea0a1d43d0e1a2b36df132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43" y="355409"/>
            <a:ext cx="5715000" cy="560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</TotalTime>
  <Words>258</Words>
  <Application>Microsoft Office PowerPoint</Application>
  <PresentationFormat>Широкоэкранный</PresentationFormat>
  <Paragraphs>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Ион</vt:lpstr>
      <vt:lpstr>Болезнь Пика</vt:lpstr>
      <vt:lpstr>Презентация PowerPoint</vt:lpstr>
      <vt:lpstr>Презентация PowerPoint</vt:lpstr>
      <vt:lpstr>Симптомы болезни Пика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и прогноз заболевания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Болезнь Пика</dc:title>
  <dc:creator>admin</dc:creator>
  <cp:lastModifiedBy>admin</cp:lastModifiedBy>
  <cp:revision>24</cp:revision>
  <dcterms:created xsi:type="dcterms:W3CDTF">2021-01-14T07:04:31Z</dcterms:created>
  <dcterms:modified xsi:type="dcterms:W3CDTF">2021-01-14T10:54:54Z</dcterms:modified>
</cp:coreProperties>
</file>