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74" r:id="rId4"/>
    <p:sldId id="278" r:id="rId5"/>
    <p:sldId id="279" r:id="rId6"/>
    <p:sldId id="280" r:id="rId7"/>
    <p:sldId id="264" r:id="rId8"/>
    <p:sldId id="281" r:id="rId9"/>
    <p:sldId id="282" r:id="rId10"/>
    <p:sldId id="283" r:id="rId11"/>
    <p:sldId id="284" r:id="rId12"/>
    <p:sldId id="285" r:id="rId13"/>
    <p:sldId id="265" r:id="rId14"/>
    <p:sldId id="286" r:id="rId15"/>
    <p:sldId id="287" r:id="rId16"/>
    <p:sldId id="268" r:id="rId17"/>
    <p:sldId id="269" r:id="rId18"/>
    <p:sldId id="257" r:id="rId19"/>
    <p:sldId id="258" r:id="rId20"/>
    <p:sldId id="260" r:id="rId21"/>
    <p:sldId id="261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AB93-C022-4621-B62C-28D9E0157EF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5A81D-51ED-4E67-817B-6F6ED7AF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2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81D-51ED-4E67-817B-6F6ED7AF26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4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1B7E33-D575-4040-90A8-DFD2C2EF2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364971"/>
            <a:ext cx="8915399" cy="1388781"/>
          </a:xfrm>
        </p:spPr>
        <p:txBody>
          <a:bodyPr>
            <a:normAutofit/>
          </a:bodyPr>
          <a:lstStyle/>
          <a:p>
            <a:pPr algn="ctr"/>
            <a:r>
              <a:rPr lang="ru" sz="4000" b="1" dirty="0" smtClean="0">
                <a:latin typeface="Times New Roman" pitchFamily="18" charset="0"/>
                <a:cs typeface="Times New Roman" pitchFamily="18" charset="0"/>
              </a:rPr>
              <a:t>Влияние субпродуктов на организм человека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wptv-upload-api.wpcdn.pl/da07bb16-f7a3-4b9a-9a06-1de2ee03e9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8077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4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0" y="33006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Вымя имеет самую высокую энергетическую ценность (так как содержит много жира). Лучшим считается вымя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стародойных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коров, поскольку оно более нежное и быстрее варится. При выпуске в реализацию вымя разрезают на две-четыре части и промывают от остатков молока. Используют его в вареном и тушеном виде.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97299"/>
            <a:ext cx="61245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0" y="381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Мясная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обрезь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обрезки мяса, полученные при зачистке туш. Она должна быть хорошо промыта от загрязнений и крови. Из мясной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обрези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готовят студни и вторые блюда.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6288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5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0" y="29470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Головы говяжьи и свиные (без мозгов и языка) должны быть очищены от кровеносных сосудов, пленок, загрязнений, волос и шкуры, хорошо промыты. У свиных голов шкура может быть оставлена, но щетина тщательно удалена. Из голов готовят студни и супы.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mo.meatinfo.ru/data/tradeboard/224349/tradeboardtigYd9_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4407248" cy="41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&amp;Kcy;&amp;acy;&amp;rcy;&amp;tcy;&amp;icy;&amp;ncy;&amp;kcy;&amp;icy; &amp;pcy;&amp;ocy; &amp;zcy;&amp;acy;&amp;pcy;&amp;rcy;&amp;ocy;&amp;scy;&amp;ucy; &amp;gcy;&amp;ocy;&amp;lcy;&amp;ocy;&amp;vcy;&amp;ycy; &amp;scy;&amp;vcy;&amp;icy;&amp;ncy;&amp;y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47820"/>
            <a:ext cx="4824536" cy="459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2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88F19C-B9CD-4897-9AD8-CE02A0E7B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65" y="381000"/>
            <a:ext cx="8915400" cy="4936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sz="2800" dirty="0" smtClean="0">
                <a:latin typeface="Times New Roman" pitchFamily="18" charset="0"/>
                <a:cs typeface="Times New Roman" pitchFamily="18" charset="0"/>
              </a:rPr>
              <a:t>Головки куриные </a:t>
            </a:r>
            <a:r>
              <a:rPr lang="ru" sz="2800" dirty="0">
                <a:latin typeface="Times New Roman" pitchFamily="18" charset="0"/>
                <a:cs typeface="Times New Roman" pitchFamily="18" charset="0"/>
              </a:rPr>
              <a:t>ошпаривают, ощипывают остатки перьев, отрезают гребешки, удаляют глаза, отрубают клюв и промывают. Используют для варки бульонов, приготовления студней.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05E9419-9EEC-479F-9874-0886A9DA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1" y="2630392"/>
            <a:ext cx="4956733" cy="422760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2AD001BC-08A6-4F07-B8C9-EAA8491A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65" y="2630392"/>
            <a:ext cx="5572791" cy="4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1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519" y="2590800"/>
            <a:ext cx="4968552" cy="40305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5000" y="4572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Легкие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обладают низкими пищевыми свойствами. Они тоже содержат много белка. Также они отличаются большим процентом железа, при этом почти не содержат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жира. Они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легко усваиваются организмом. В Европе этот субпродукт не используют в пищу.</a:t>
            </a:r>
          </a:p>
        </p:txBody>
      </p:sp>
    </p:spTree>
    <p:extLst>
      <p:ext uri="{BB962C8B-B14F-4D97-AF65-F5344CB8AC3E}">
        <p14:creationId xmlns:p14="http://schemas.microsoft.com/office/powerpoint/2010/main" val="197557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8" y="548680"/>
            <a:ext cx="84867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4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0465" y="1428739"/>
          <a:ext cx="11811080" cy="53527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4308"/>
                <a:gridCol w="992527"/>
                <a:gridCol w="694769"/>
                <a:gridCol w="794023"/>
                <a:gridCol w="694769"/>
                <a:gridCol w="595517"/>
                <a:gridCol w="595517"/>
                <a:gridCol w="694769"/>
                <a:gridCol w="694769"/>
                <a:gridCol w="794023"/>
                <a:gridCol w="694769"/>
                <a:gridCol w="694769"/>
                <a:gridCol w="805340"/>
                <a:gridCol w="981211"/>
              </a:tblGrid>
              <a:tr h="1810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Вид мяса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Белки</a:t>
                      </a:r>
                      <a:r>
                        <a:rPr lang="ru-RU" sz="2000" dirty="0" err="1"/>
                        <a:t>,%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Жиры</a:t>
                      </a:r>
                      <a:r>
                        <a:rPr lang="ru-RU" sz="2000" dirty="0"/>
                        <a:t>, 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Na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К,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Са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Мg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Р,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Fe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В</a:t>
                      </a:r>
                      <a:r>
                        <a:rPr lang="ru-RU" sz="2000" baseline="-25000" dirty="0"/>
                        <a:t>1</a:t>
                      </a:r>
                      <a:r>
                        <a:rPr lang="ru-RU" sz="2000" dirty="0"/>
                        <a:t>,</a:t>
                      </a:r>
                      <a:r>
                        <a:rPr lang="ru-RU" sz="2000" baseline="-25000" dirty="0"/>
                        <a:t>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</a:t>
                      </a:r>
                      <a:r>
                        <a:rPr lang="ru-RU" sz="2000" baseline="-25000" dirty="0" smtClean="0"/>
                        <a:t>2</a:t>
                      </a:r>
                      <a:r>
                        <a:rPr lang="ru-RU" sz="2000" dirty="0" smtClean="0"/>
                        <a:t>,мг</a:t>
                      </a:r>
                      <a:r>
                        <a:rPr lang="ru-RU" sz="2000" dirty="0"/>
                        <a:t>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РР,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А,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Энергетическая ценность</a:t>
                      </a:r>
                      <a:r>
                        <a:rPr lang="ru-RU" sz="2000" dirty="0"/>
                        <a:t>, ккал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 vert="vert27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Гуси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16,1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33,1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201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222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16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188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3,3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0,08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0,24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2,4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0,02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365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Индейки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20,6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17,0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101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235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11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212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3,7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0,06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0,21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3,9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0,01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237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Куры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19,5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27,2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95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200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263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3,2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0,07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1,88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3,7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0,07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203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Утки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16,5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31,1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83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190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209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3,1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0,15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0,18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2,9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0,05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346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Перепелки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18,0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18,6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149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352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25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308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8,0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0,10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0,26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2,2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0,07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239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  <a:tr h="603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Кролик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21,1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22,4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57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335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20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190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3,3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0,12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0,18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40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0,01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199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11" marR="56111" marT="0" marB="0"/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09" y="491290"/>
            <a:ext cx="11715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Химический состав некоторых видов птицы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93631" y="1371600"/>
            <a:ext cx="104125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Усвояемость белка  93-98% -  обусловлена хорошей сбалансированностью  аминокислот (скор незаменимых аминокислот более 100%.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Жир, благодаря повышенному (в 3-5 раз) количеству полиненасыщенных жирных кислот, является легкоплавким и хорошо усваивается.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Витаминный состав представлен в основном витаминами группы В.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Отличительная особенность мяса сельскохозяйственной птицы и пернатой дичи состоит в том, оно содержит высокое количество экстрактивных веществ (1,5-2,0%), которые представлены креатином (1100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мг%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карнозином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(430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мг%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ансерином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(700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мг%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Необходимо отметить, что цвет мышечной ткани кур и индеек различен: грудные мышцы и мышцы крыльев имеют белую окраску, а остальные - темно-красную. Цвет мышц кролика и водоплавающей птицы не зависит от места расположения и функциональной нагрузки. Мясо дичи имеет темную окраску и более плотную консистенцию.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Пищевая ценность белого мяса несколько выше, чем красного за счет большего содержания белков и более благоприятного соотношения между полноценными и неполноценными белками. В белом мясе в 1,5 раза больше креатина, чем в красном. В то же время, темное мясо содержит больше жира по сравнению с белым.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1"/>
            <a:ext cx="1017274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Сбалансированность химического состава птицы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84271A-9836-4AF4-94A9-479F26EB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66381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Шейки ошпаривают, удаляют перья, затем обсушивают, натирают мукой и опаливают. Зачищают от «пеньков» и промывают. Используют для приготовления бульонов, рагу, студня.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77FC241-99E0-4B8B-A355-CB752B04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71" y="2690151"/>
            <a:ext cx="4436150" cy="373914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37594D0-2253-44C1-8398-EE3EDB3DA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468" y="2552623"/>
            <a:ext cx="58293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51A3B6-3AF2-4623-9BD1-46DCBF40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4572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sz="2800" dirty="0">
                <a:latin typeface="Times New Roman" pitchFamily="18" charset="0"/>
                <a:cs typeface="Times New Roman" pitchFamily="18" charset="0"/>
              </a:rPr>
              <a:t>Ножки ошпаривают или опаливают, снимают с них кожицу, отрубают кости, промывают и используют для бульона, приготовления студня.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153B9BB-C436-4A46-BE7A-09E7A41B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9" y="2505099"/>
            <a:ext cx="5592151" cy="404656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162B1AD-8627-4F5F-8693-5FD7B827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05099"/>
            <a:ext cx="5875618" cy="40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0" y="609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Переварить нелегко и усвоить сердце не легче.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 же с желудком, но лучше наружные части желудка.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в медицине язык превосходной считается пищей.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Легкое так и скользит по кишкам и легко в усвоенье.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Мозг предпочтительней прочих, вне всяких сомнений, куриный</a:t>
            </a:r>
          </a:p>
        </p:txBody>
      </p:sp>
      <p:pic>
        <p:nvPicPr>
          <p:cNvPr id="1026" name="Picture 2" descr="https://sun9-29.userapi.com/impg/c855620/v855620472/1f4367/_lnNbELmynQ.jpg?size=604x419&amp;quality=96&amp;sign=3cdcb894215b303b6260291b60b1aa1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43" y="2971800"/>
            <a:ext cx="5753100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6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1DC0D5-9F00-4C9A-8C58-BF8EB037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7936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sz="2800" dirty="0">
                <a:latin typeface="Times New Roman" pitchFamily="18" charset="0"/>
                <a:cs typeface="Times New Roman" pitchFamily="18" charset="0"/>
              </a:rPr>
              <a:t>Крылышки опаливают, удаляют «пеньки» и промывают. Используют для приготовления студня, рагу, бульона.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DA3AA9C-F876-4222-AC0E-405CF547A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4" y="2368176"/>
            <a:ext cx="5330265" cy="418349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BBA528DB-2BE7-4467-98AC-FCA0FA6B5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3" y="2368176"/>
            <a:ext cx="5487507" cy="41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6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6F0BE6-951A-4A70-B585-F2FAE1C1A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501" y="53579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sz="2800" dirty="0">
                <a:latin typeface="Times New Roman" pitchFamily="18" charset="0"/>
                <a:cs typeface="Times New Roman" pitchFamily="18" charset="0"/>
              </a:rPr>
              <a:t>С гребешков снимают плёнку, промывают. Используют для приготовления студня, заливных гребешков.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4B54912-FAD7-4C58-8D87-2E80B5D5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8" y="2345111"/>
            <a:ext cx="5483412" cy="393661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397D96AD-3C2B-4B5B-AF91-C01DF9128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201" y="2345111"/>
            <a:ext cx="5204211" cy="39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1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presentation.ru/documents_2/e536d84cf3edd9739db08436d6dc10ac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6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Химический состав субпродуктов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1752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Польза субпродуктов заключается в их химическом составе. Есть в них витамины, к примеру, А, Е, К, группа В и др. Минеральный состав субпродуктов широк, в них можно найти железо, калий , фосфор и т.п. Содержат они белки, которые легко усваиваются организмом. Учитывая наличие таких веществ, субпродукты улучшают работу нервной и сердечно-сосудистой системы. Благодаря наличию железа улучшается состав крови и процесс кровообращения. Положительно сказываются субпродукты на состоянии мышечной и костной ткани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3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381000"/>
            <a:ext cx="9829800" cy="3472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продукт поставляет организму жиры. Если говорить о микроэлементах, то у него их целый набор: фосфор, натрий, железо, магний, калий, йод, а также никотиновая кислота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Мозги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входят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деликатесных субпродуктов. Выделяется своей нежной консистенцией и вкусом. Во многих ресторанах мозги подают в отварном, тушеном и жареном виде.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95600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28600"/>
            <a:ext cx="102108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Язык является поставщиком высококачественного белка. Он богат железом, который избавляет от анемии. В нем почти отсутствует соединительная ткань, поэтому он очень легко переваривается и считается деликатесным диетическим продуктом. Единственное, на что стоит обратить внимание — то, что он содержит много жира, поэтому тем, кто заботится о своей фигуре, особо налегать на него не стоит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Выше всего ценятся языки говяжьи и телячьи, так как они крупнее и дают мень­ше отходов (в виде грубой ткани, покрывающей язык). Языки дол­жны быть освобождены от жира, подъязычной мускульной ткани, лимфатических узлов, гортани, слизи и крови. Используют их в от­варном и жареном виде.</a:t>
            </a:r>
          </a:p>
        </p:txBody>
      </p:sp>
      <p:pic>
        <p:nvPicPr>
          <p:cNvPr id="4" name="Picture 2" descr="http://www.narodnaya-meditsina.com/wp-content/uploads/2015/03/govyazhi_yaz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17837"/>
            <a:ext cx="6034617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2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228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Печень содержит большое количество витаминов и солей железа, необходимых при малокровии; полезна она и при ослабленном зрении. Выше ценится печень говяжья и телячья, так как горьковатый привкус у них выражен слабее. Печень свиная мельче говяжьей, более горькая, отличить ее можно по наличию на поверхности рисунка в виде ромбов и по зернистому строению. Печень должна быть освобождена от наружных кровеносных сосудов, лимфатических узлов, желчного пузыря с протоком. Используют ее как начинку для пирожков и приготовления вторых блюд.</a:t>
            </a:r>
          </a:p>
        </p:txBody>
      </p:sp>
      <p:pic>
        <p:nvPicPr>
          <p:cNvPr id="4" name="Picture 2" descr="http://sostavproduktov.ru/sites/default/files/pictures/meat/subprodukty/goviagiya_pechen/govyazhiya_pe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30026"/>
            <a:ext cx="4267200" cy="37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xn--l1aafaekj4h.xn--p1ai/components/com_jshopping/files/img_products/full_Pechen_cvin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84829"/>
            <a:ext cx="4191000" cy="37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DB9C0EE1-8C6F-4B1F-A375-00EB7549B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600"/>
            <a:ext cx="3271869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0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1B195F-A86C-4AF5-ACC0-3C19C61A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07" y="306333"/>
            <a:ext cx="8911687" cy="845886"/>
          </a:xfrm>
        </p:spPr>
        <p:txBody>
          <a:bodyPr anchor="ctr"/>
          <a:lstStyle/>
          <a:p>
            <a:pPr algn="ctr"/>
            <a:r>
              <a:rPr lang="ru" dirty="0">
                <a:latin typeface="Times New Roman" pitchFamily="18" charset="0"/>
                <a:cs typeface="Times New Roman" pitchFamily="18" charset="0"/>
              </a:rPr>
              <a:t>Обработка желудка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A66A01-2AEA-4F02-B092-31CADAC4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801" y="115221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Желудок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куриный разрезают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между утолщениями, выворачивают и удаляют содержимое, с внутренней стороны снимают плёнку и хорошо промывают. Используют для варки бульонов, приготовления рагу.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AACDB65-3612-4C60-80A2-6C1231A7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6" y="2667745"/>
            <a:ext cx="3727822" cy="310798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4752B6FE-3E6E-4D4E-BF7F-5E2C110BB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72" y="2667745"/>
            <a:ext cx="3797512" cy="3107981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0E3B0866-8455-4403-9B51-C315A587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958" y="2667745"/>
            <a:ext cx="3863042" cy="32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381000"/>
            <a:ext cx="10058400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Почки содержат в себе много цинка, который полезен для красоты ногтей и кожи. Также они являются одним из главных поставщиков селена — вещества, повышающего иммунитет. Этот продукт исключительно богат витамином А, необходимым для остроты зрения, а также здоровья хрящей и костей. Еще почки содержат много железа, противодействующего анемии. Также они обеспечивают нас витаминами группы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содержат много минеральных солей; обладают специфическими вкусом и запахом, для ослабления которых их вымачивают или бланшируют. Почки используют для приготовления солянок, рассольников, вторых блюд. Они должны быть целыми, освобожденными от жировой капсулы, мочеточников и наружных кровеносных сосудов. Говяжьи почки имеют дольчатую поверхность, свиные — гладкую.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://www.ot-ivanichei.ru/upload/shop_1/1/9/9/item_199/shop_items_catalog_image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59625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469391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50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304800"/>
            <a:ext cx="1035777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Оно почти полностью состоит из мышечной ткани, поэтому содержит много белка. Из микроэлементов оно богато железом, препятствующим малокровию, а также медью, необходимой для здоровья нервной системы и хорошего состава крови. Также оно включает в себя много магния, обеспечивающего здоровье сосудов и полезного для нормализации кровяного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давления. Сердце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имеет жесткое мясо, так как при жизни животного непрерывно работало. Оно должно быть разрезано вдоль, освобождено от пленок и выступающих кровеносных сосудов. Из него приготовляют фарш для начинки в пирожки, гуляш.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ooo-furshet.ru/wp-content/uploads/2016/03/%D1%81%D0%B5%D1%80%D0%B4%D1%86%D0%B5-%D1%81%D0%B2%D0%B8%D0%BD%D0%BE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0" y="3784716"/>
            <a:ext cx="3276600" cy="30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alalnadom.ru/images/cms/data/photos/skachannye_fai_l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4648200" cy="33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B24D0444-F60A-45A8-BD5C-A81641004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740339"/>
            <a:ext cx="3774456" cy="30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61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1057</Words>
  <Application>Microsoft Office PowerPoint</Application>
  <PresentationFormat>Произвольный</PresentationFormat>
  <Paragraphs>131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Презентация PowerPoint</vt:lpstr>
      <vt:lpstr>Презентация PowerPoint</vt:lpstr>
      <vt:lpstr>Химический состав субпродуктов</vt:lpstr>
      <vt:lpstr>Презентация PowerPoint</vt:lpstr>
      <vt:lpstr>Презентация PowerPoint</vt:lpstr>
      <vt:lpstr>Презентация PowerPoint</vt:lpstr>
      <vt:lpstr>Обработка желудка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HP</cp:lastModifiedBy>
  <cp:revision>26</cp:revision>
  <dcterms:modified xsi:type="dcterms:W3CDTF">2023-03-13T14:19:40Z</dcterms:modified>
</cp:coreProperties>
</file>