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лтереева Хава Р\Desktop\416124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943600"/>
            <a:ext cx="8305800" cy="9144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Подготовил: </a:t>
            </a:r>
            <a:r>
              <a:rPr lang="ru-RU" b="1" dirty="0" err="1" smtClean="0">
                <a:solidFill>
                  <a:schemeClr val="tx1"/>
                </a:solidFill>
              </a:rPr>
              <a:t>Джаватханов</a:t>
            </a:r>
            <a:r>
              <a:rPr lang="ru-RU" b="1" dirty="0" smtClean="0">
                <a:solidFill>
                  <a:schemeClr val="tx1"/>
                </a:solidFill>
              </a:rPr>
              <a:t> И. 4 «А» класса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Проверила: Хохлова Е. 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0" y="457200"/>
            <a:ext cx="4876800" cy="6400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Алексей </a:t>
            </a:r>
            <a:r>
              <a:rPr lang="ru-RU" b="1" dirty="0" err="1" smtClean="0"/>
              <a:t>Маресьев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(1916-2001)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Летчик.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детстве будущий герой переболел ревматизмом, и доктора сомневались в том, что </a:t>
            </a:r>
            <a:r>
              <a:rPr lang="ru-RU" dirty="0" err="1" smtClean="0"/>
              <a:t>Маресьев</a:t>
            </a:r>
            <a:r>
              <a:rPr lang="ru-RU" dirty="0" smtClean="0"/>
              <a:t> сможет летать. Однако он упрямо подавал документы в летное училище, пока наконец не был зачислен. В армию Маресьева призвали в 1937 году.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Великую Отечественную войну он встретил в летном училище, но вскоре попал на фронт. Во время боевого вылета его самолет был подбит, а сам </a:t>
            </a:r>
            <a:r>
              <a:rPr lang="ru-RU" dirty="0" err="1" smtClean="0"/>
              <a:t>Маресьев</a:t>
            </a:r>
            <a:r>
              <a:rPr lang="ru-RU" dirty="0" smtClean="0"/>
              <a:t> смог катапультироваться. Восемнадцать суток, тяжело раненный в обе ноги, он выбирался из окружения. Однако он все-таки сумел преодолеть линию фронта и попал в больницу. Но уже началась гангрена, и врачи ампутировали ему обе ноги.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многих это означало бы конец службы, но летчик не сдался и вернулся в авиацию. До конца войны он летал с протезами. За эти годы он совершил 86 боевых вылетов и сбил 11 самолетов противника. Причем 7 - уже после ампутации. В 1944 году Алексей </a:t>
            </a:r>
            <a:r>
              <a:rPr lang="ru-RU" dirty="0" err="1" smtClean="0"/>
              <a:t>Маресьев</a:t>
            </a:r>
            <a:r>
              <a:rPr lang="ru-RU" dirty="0" smtClean="0"/>
              <a:t> перешел на работу инспектором и дожил до 84 лет.</a:t>
            </a:r>
            <a:endParaRPr lang="ru-RU" dirty="0"/>
          </a:p>
        </p:txBody>
      </p:sp>
      <p:pic>
        <p:nvPicPr>
          <p:cNvPr id="9218" name="Picture 2" descr="C:\Users\Салтереева Хава Р\Desktop\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65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43400" y="304800"/>
            <a:ext cx="4343400" cy="6324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Виктор Талалихин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(1918-1941)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Заместитель командира эскадрильи 177-го истребительного авиационного полка ПВО.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 Талалихин начал воевать уже в советско-финляндскую войну. На биплане сбил 4 вражеских самолета. Затем служил в авиационном училище.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августе 1941 года одним из первых советских летчиков совершил таран, сбив в ночном воздушном бою немецкий бомбардировщик. Причем раненый летчик смог выбраться из кабины и спуститься на парашюте в тыл к своим.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Затем Талалихин сбил еще пять немецких самолетов. Погиб во время очередного воздушного боя около Подольска в октябре 1941-го.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Спустя 73 года, в 2014-м, поисковики нашли самолет Талалихина, оставшийся в подмосковных болотах.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Салтереева Хава Р\Desktop\65759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3400"/>
            <a:ext cx="3962400" cy="595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19600" y="304800"/>
            <a:ext cx="4267200" cy="6096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Андрей </a:t>
            </a:r>
            <a:r>
              <a:rPr lang="ru-RU" b="1" dirty="0" err="1" smtClean="0"/>
              <a:t>Корзун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(1911-1943)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Артиллерист 3-го контрбатарейного артиллерийского корпуса Ленинградского фронта.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Солдат Андрей </a:t>
            </a:r>
            <a:r>
              <a:rPr lang="ru-RU" dirty="0" err="1" smtClean="0"/>
              <a:t>Корзун</a:t>
            </a:r>
            <a:r>
              <a:rPr lang="ru-RU" dirty="0" smtClean="0"/>
              <a:t> был призван в армию в самом начале Великой Отечественной войны. Он служил на Ленинградском фронте, где шли ожесточенные и кровопролитные бои.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ноября 1943 года, во время очередного сражения, его батарея попала под ожесточенный огонь противника. </a:t>
            </a:r>
            <a:r>
              <a:rPr lang="ru-RU" dirty="0" err="1" smtClean="0"/>
              <a:t>Корзун</a:t>
            </a:r>
            <a:r>
              <a:rPr lang="ru-RU" dirty="0" smtClean="0"/>
              <a:t> был серьезно ранен. Несмотря на жуткую боль, он увидел, что подожжены пороховые заряды и склад с боеприпасами может взлететь на воздух. Собрав последние силы, Андрей дополз до полыхавшего огня. Но снять шинель, чтобы накрыть огонь, уже не мог. Теряя сознание, он сделал последнее усилие и накрыл огонь своим телом. Взрыва удалось избежать ценой жизни храброго артиллериста.</a:t>
            </a:r>
            <a:endParaRPr lang="ru-RU" dirty="0"/>
          </a:p>
        </p:txBody>
      </p:sp>
      <p:pic>
        <p:nvPicPr>
          <p:cNvPr id="11266" name="Picture 2" descr="C:\Users\Салтереева Хава Р\Desktop\Fedorov-Andrej-Grigor-evich-739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96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457200"/>
            <a:ext cx="4800600" cy="61722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Александр Матросов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(1924-1943)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Стрелок-автоматчик 2-го отдельного батальона 91-й отдельной Сибирской добровольческой бригады имени Сталина.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Саша Матросов родителей не знал. Он воспитывался в детском доме и трудовой колонии. Когда началась война, ему не было и 20. Матросова призвали в армию в сентябре 1942-го и отправили в пехотное училище, а затем на фронт.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феврале 1943 года его батальон атаковал опорный пункт фашистов, но угодил в ловушку, попав под плотный огонь, отрезавший путь к окопам. Стреляли из трех дзотов. Два вскоре замолчали, однако третий продолжал расстреливать красноармейцев, залегших в снегу.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Видя, что единственный шанс выйти из-под огня, это подавить огонь соперника, Матросов с однополчанином дополз до дзота и бросил в его сторону два гранаты. Пулемет замолчал. Красноармейцы пошли в атаку, но смертельное оружие застрекотало опять. Напарника Александра убило, и Матросов остался перед дзотом один. Нужно было что-то делать.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алтереева Хава Р\Desktop\aleksandr_matrosov_mordvin_bashkir_ili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96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лтереева Хава Р\Desktop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лтереева Хава Р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495800" y="381000"/>
            <a:ext cx="4191000" cy="61722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Ефим Осипенко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(1902-1985)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Командир небольшого партизанского отряда.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Ефим Осипенко воевал еще в Гражданскую войну. Поэтому, когда враг захватил его землю, недолго думая, ушел в партизаны. Вместе с еще пятью товарищами он организовал небольшой партизанский отряд, который совершал диверсии против фашистов.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время одной из операций было решено подорвать вражеский состав. Но боеприпасов в отряде было мало. Бомбу сделали из обычной гранаты. Взрывчатку должен был устанавливать сам Осипенко. Он подполз к железнодорожному мосту и, увидев приближение поезда, кинул ее перед составом. Взрыва не последовало. Тогда партизан сам ударил по гранате шестом от железнодорожного знака. Сработало! Под откос пошел длинный состав с продовольствием и танками. Командир отряда выжил, но полностью потерял зрение.</a:t>
            </a:r>
            <a:endParaRPr lang="ru-RU" dirty="0"/>
          </a:p>
        </p:txBody>
      </p:sp>
      <p:pic>
        <p:nvPicPr>
          <p:cNvPr id="4098" name="Picture 2" descr="C:\Users\Салтереева Хава Р\Desktop\1249844w290h393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419600" y="381000"/>
            <a:ext cx="4267200" cy="6477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Константин Заслонов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(1909-1942)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Командир партизанского отряда и бригады.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 войной работал на железной дороге. В октябре 1941 года, когда немцы уже стояли под Москвой, сам вызвался на сложную операцию, в которой был необходим его железнодорожный опыт. Был заброшен в тыл противника. Там придумал так называемые «угольные мины» (на самом деле это просто мины, замаскированные под каменный уголь). С помощью этого простого, но эффективного оружия за три месяца была подорвана сотня вражеских составов.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Заслонов активно агитировал местное население переходить на сторону партизан. Фашисты, прознав это, переодели своих солдат в советскую форму. Заслонов принял их за перебежчиков и приказал пропустить в партизанский отряд. Путь коварному врагу был открыт. Завязался бой, в ходе которого Заслонов погиб. За живого или мертвого </a:t>
            </a:r>
            <a:r>
              <a:rPr lang="ru-RU" dirty="0" err="1" smtClean="0"/>
              <a:t>Заслонова</a:t>
            </a:r>
            <a:r>
              <a:rPr lang="ru-RU" dirty="0" smtClean="0"/>
              <a:t> была объявлена награда, но крестьяне спрятали его тело, и оно не досталось немцам.</a:t>
            </a:r>
            <a:endParaRPr lang="ru-RU" dirty="0"/>
          </a:p>
        </p:txBody>
      </p:sp>
      <p:pic>
        <p:nvPicPr>
          <p:cNvPr id="5122" name="Picture 2" descr="C:\Users\Салтереева Хава Р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91000" y="381000"/>
            <a:ext cx="4648200" cy="6477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Владислав </a:t>
            </a:r>
            <a:r>
              <a:rPr lang="ru-RU" b="1" dirty="0" err="1" smtClean="0"/>
              <a:t>Хрустицкий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(1902-1944)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Командир 30-й отдельной гвардейской танковой бригады Ленинградского фронта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Владислав </a:t>
            </a:r>
            <a:r>
              <a:rPr lang="ru-RU" dirty="0" err="1" smtClean="0"/>
              <a:t>Хрустицкий</a:t>
            </a:r>
            <a:r>
              <a:rPr lang="ru-RU" dirty="0" smtClean="0"/>
              <a:t> был призван в ряды Красной Армии еще в 20-е годы. В конце 30-х окончил бронетанковые курсы. С осени 1942-го командовал 61-й отдельной легкой танковой бригадой.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отличился при операции «Искра», положившей начало к поражению немцев на Ленинградском фронте.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Погиб в бою под Волосово. В 1944 году враг отступал от Ленинграда, но время от времени предпринимал попытки контратаковать. Во время одной из таких контратак танковая бригада </a:t>
            </a:r>
            <a:r>
              <a:rPr lang="ru-RU" dirty="0" err="1" smtClean="0"/>
              <a:t>Хрустицкого</a:t>
            </a:r>
            <a:r>
              <a:rPr lang="ru-RU" dirty="0" smtClean="0"/>
              <a:t> угодила в ловушку.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Несмотря на шквальный огонь, командир приказал продолжить наступление. Он обратился по радио к своим экипажам со словами: «Стоять насмерть!» - и первым пошел вперед. К сожалению, в этом бою храбрый танкист погиб. И все же поселок Волосово был освобожден от врага.</a:t>
            </a:r>
            <a:endParaRPr lang="ru-RU" dirty="0"/>
          </a:p>
        </p:txBody>
      </p:sp>
      <p:pic>
        <p:nvPicPr>
          <p:cNvPr id="6146" name="Picture 2" descr="C:\Users\Салтереева Хава Р\Desktop\rudnev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96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19600" y="381000"/>
            <a:ext cx="4267200" cy="6477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Леня Голиков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(1926-1943)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Бригадный разведчик 67-го отряда 4-й ленинградской партизанской бригады.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Лене было 15 лет, когда началась война. Он уже работал на заводе, окончив семилетку. Когда фашисты захватили его родную Новгородскую область, Леня пошел в партизаны.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был храбр и решителен, командование его ценило. За несколько лет, проведенных в партизанском отряде, он участвовал в 27 операциях. На его счету несколько разрушенных мостов в тылу врага, 78 уничтоженных немцев, 10 составов с боеприпасами.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Именно он летом 1942 года недалеко от деревни Варницы подорвал машину, в которой находился немецкий генерал-майор инженерных войск </a:t>
            </a:r>
            <a:r>
              <a:rPr lang="ru-RU" dirty="0" err="1" smtClean="0"/>
              <a:t>Рихард</a:t>
            </a:r>
            <a:r>
              <a:rPr lang="ru-RU" dirty="0" smtClean="0"/>
              <a:t> фон </a:t>
            </a:r>
            <a:r>
              <a:rPr lang="ru-RU" dirty="0" err="1" smtClean="0"/>
              <a:t>Виртц</a:t>
            </a:r>
            <a:r>
              <a:rPr lang="ru-RU" dirty="0" smtClean="0"/>
              <a:t>. Голиков сумел добыть важные документы о наступлении немцев. Атака противника была сорвана, а молодой герой за этот подвиг был представлен к званию Героя Советского Союза.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Зимой 1943 года значительно превосходящий отряд противника неожиданно атаковал партизан у села Острая Лука. Леня Голиков погиб как настоящий герой - в бою.</a:t>
            </a:r>
            <a:endParaRPr lang="ru-RU" dirty="0"/>
          </a:p>
        </p:txBody>
      </p:sp>
      <p:pic>
        <p:nvPicPr>
          <p:cNvPr id="7170" name="Picture 2" descr="C:\Users\Салтереева Хава Р\Desktop\D63-4itWsAAM_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038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8200" y="304800"/>
            <a:ext cx="4038600" cy="67818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Зина Портнова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(1926-1944)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Пионер. Разведчица партизанского отряда имени Ворошилова на оккупированной фашистами территории.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Зина родилась и ходила в школу в Ленинграде. Однако война застала ее на территории Белоруссии, куда она приехала на каникулы.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1942 году 16-летняя Зина вступила в подпольную организацию «Юные мстители». Она распространяла на оккупированных территориях антифашистские листовки. Затем под прикрытием устроилась работать в столовую для немецких офицеров, где совершила несколько диверсий и лишь чудом не была схвачена врагом. Ее мужеству удивлялись многие опытные военные.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1943 году Зина Портнова ушла в партизаны и продолжила заниматься диверсиями в тылу врага. Из-за усилий перебежчиков, сдавших Зину фашистам, попала в плен. В застенках ее допрашивали и пытали. Но Зина молчала, не выдавая своих. На одном из таких допросов она схватила со стола пистолет и застрелила троих гитлеровцев. После этого ее расстреляли в тюрьме.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Салтереева Хава Р\Desktop\1888e98a7e18baaf0fc4ada4444206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35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14</cp:revision>
  <dcterms:created xsi:type="dcterms:W3CDTF">2020-04-27T18:46:36Z</dcterms:created>
  <dcterms:modified xsi:type="dcterms:W3CDTF">2020-04-27T19:33:38Z</dcterms:modified>
</cp:coreProperties>
</file>