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92" r:id="rId11"/>
    <p:sldId id="281" r:id="rId12"/>
    <p:sldId id="282" r:id="rId13"/>
    <p:sldId id="283" r:id="rId14"/>
    <p:sldId id="284" r:id="rId15"/>
    <p:sldId id="285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93" r:id="rId32"/>
    <p:sldId id="27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FCCFB25-66D2-48E0-A870-8F2BF0107905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35F3E9A-311B-4B5F-9DE6-5FF111C39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FB25-66D2-48E0-A870-8F2BF0107905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3E9A-311B-4B5F-9DE6-5FF111C39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FB25-66D2-48E0-A870-8F2BF0107905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3E9A-311B-4B5F-9DE6-5FF111C39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FCCFB25-66D2-48E0-A870-8F2BF0107905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3E9A-311B-4B5F-9DE6-5FF111C39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FCCFB25-66D2-48E0-A870-8F2BF0107905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35F3E9A-311B-4B5F-9DE6-5FF111C3967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FCCFB25-66D2-48E0-A870-8F2BF0107905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35F3E9A-311B-4B5F-9DE6-5FF111C39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FCCFB25-66D2-48E0-A870-8F2BF0107905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35F3E9A-311B-4B5F-9DE6-5FF111C3967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CFB25-66D2-48E0-A870-8F2BF0107905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3E9A-311B-4B5F-9DE6-5FF111C39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FCCFB25-66D2-48E0-A870-8F2BF0107905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35F3E9A-311B-4B5F-9DE6-5FF111C396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FCCFB25-66D2-48E0-A870-8F2BF0107905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35F3E9A-311B-4B5F-9DE6-5FF111C3967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FCCFB25-66D2-48E0-A870-8F2BF0107905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35F3E9A-311B-4B5F-9DE6-5FF111C3967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FCCFB25-66D2-48E0-A870-8F2BF0107905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35F3E9A-311B-4B5F-9DE6-5FF111C3967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hudostom.ru/uslugi/protezirovanie/zubnye-mosti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hudostom.ru/articles/protezirovanie-na-implantah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062912" cy="1470025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Восстановление путем протезирования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Doctor\Downloads\eb8e0331c5d3d6bfe1d81286db9124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71437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58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Диагностические методы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Диагностика в стоматологии | Стоматология Ⓜ️Речной вокзал, Ⓜ️Беломор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63284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81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45792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Сканирование полости рта изнутри с помощью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внутриротового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 сканера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Doctor\Downloads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35292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61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338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Исследование активности мышц с помощью миографа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AutoShape 2" descr="применение миограф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Doctor\Downloads\diagnostics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28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36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618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Снятие параметров прикуса –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аксиография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680" y="1521296"/>
            <a:ext cx="822960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Doctor\Downloads\diagnostics08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9024"/>
            <a:ext cx="9144000" cy="506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646262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Слева – обычный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артикулятор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справа – цифровой</a:t>
            </a:r>
          </a:p>
        </p:txBody>
      </p:sp>
    </p:spTree>
    <p:extLst>
      <p:ext uri="{BB962C8B-B14F-4D97-AF65-F5344CB8AC3E}">
        <p14:creationId xmlns:p14="http://schemas.microsoft.com/office/powerpoint/2010/main" val="1673306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Сканирование параметров лица с помощью сканера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Proface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Doctor\Downloads\diagnostics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52" y="1413910"/>
            <a:ext cx="9144000" cy="54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337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Проработка модели протеза в программе </a:t>
            </a:r>
            <a:r>
              <a:rPr lang="ru-RU" dirty="0" err="1">
                <a:effectLst/>
                <a:latin typeface="Times New Roman" pitchFamily="18" charset="0"/>
                <a:cs typeface="Times New Roman" pitchFamily="18" charset="0"/>
              </a:rPr>
              <a:t>Proart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9218" name="Picture 2" descr="C:\Users\Doctor\Downloads\izmeneniya-k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84" y="1377300"/>
            <a:ext cx="6858000" cy="548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906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61010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7" y="4509120"/>
            <a:ext cx="6970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Панорамный рентген с параллельно установленными 3 имплантатами на нижней челюсти слева.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06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6677745" cy="342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86916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Состояние через две недели после раскрытия имплантатов. На втором  хирургическом этапе - раскрытие имплантатов. Убираем покрывающий винт имплантата и устанавливаем формирователи десны диаметром 4.5ммд или 6.0ммд. Период ожидания до  снятия оттиска не менее 10-14 дней.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35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116599" cy="313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0569" y="468394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Состояние перед снятием оттиска для изготовления окончательного   протезирования на установленных имплантатах. При правильном использовании формирователей десны можно получить правильный  и безболезненный подход к верхней части имплантата.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92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116599" cy="313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725144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Снятие оттиска на нижней челюсти  при помощи клип трансферов имплантатов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87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12068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Мостовидное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протезирование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классический метод, однако, использование современных материалов повысило его эффективность и снизило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инвазивность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Так, например, если пациент выбирает мост из циркония, то опорные зубы обтачиваются минимально, и в большинстве случаев не требуется их иннервация (коронки настолько тонкие, что под них снимается совсем небольшой слой зубных тканей).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323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353199" cy="274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6450" y="4509120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получения более точного оттиска  при помощи клип трансферов  имплантатов желательно объединить все трансферы в одну группу. Для объединения трансферов использован специальный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светоотверждаемый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композит. Также можно использовать стандартную быстротвердеющую пластмассу.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04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46577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98081"/>
            <a:ext cx="46577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20102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и второй слой двухслойного слепка вводятся  одновременно  на слепочной ложке. После затвердения слепочного материала  выводим слепок вместе с трансферами (метод закрытой ложки).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643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38225"/>
            <a:ext cx="46577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3861048"/>
            <a:ext cx="6174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клип трансферы имплантатов, находящиеся в полученном оттиске нижней челюсти, вертикально направленным движением устанавливаем аналоги имплантатов. Оттиск с установленными аналогами имплантатов на трансферах имплантатов отправляется в зуботехническую лабораторию  для отливки гипсовой модели и изготовления окончательного протезирования  на имплантатах.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65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05" y="946448"/>
            <a:ext cx="575174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022" y="3965403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Металлический каркас коронок, объединённых между собой, с винтовой фиксацией на имплантатах.  Для изготовления используют модулярный круглый пластиковый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абатмент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549955. У пластикового футляра модулярного круглого пластикового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абатмента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549955 имеется круглое внутреннее основание (без анти ротационного элемента), т.е.  он не имеет внутреннего шестигранник. Использование  модулярного пластикового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абатмента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549945 с внутренним   шестигранником (с анти ротационным элементом) может затруднить посадку  протеза на имплантаты, но дает возможность более плотной посадки шестигранника между телом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абатмента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имплантатом.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72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46577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6687" y="4221088"/>
            <a:ext cx="5328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Металлический каркас постоянных металлокерамических коронок, объединённых между собой, с винтовой фиксацией на имплантатах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окклюзионной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стороны.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380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49992"/>
            <a:ext cx="5161781" cy="264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789040"/>
            <a:ext cx="7038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Откручиваем и удаляем полностью винт (701203). Движением по часовой  стрелке специального ключа для удержания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абатментов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(431914) закрепляем его в шестиграннике модулярного пластикового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абатмента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Затем вертикальным  движением выводим шестигранник из металлического каркаса протезной конструкции. Устанавливаем протезную конструкцию на имплантат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343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46577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585554"/>
            <a:ext cx="3118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Специальный ключ для удержания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абатментов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46577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80232" y="3933056"/>
            <a:ext cx="36068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фиксации протезной конструкции с имплантатом используется стандартный титановый винт вместе с шестигранным ключом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66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31" y="1001510"/>
            <a:ext cx="5836026" cy="29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1992" y="4221088"/>
            <a:ext cx="5348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Припасовка в полости рта металлического каркаса объединённых коронок с винтовой фиксацией на имплантатах.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32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116599" cy="313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3" y="4106389"/>
            <a:ext cx="6116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Постоянные металлокерамические коронки, объединённые между собой,  с винтовой фиксацией на имплантатах - вид с вестибулярной стороны.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67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91" y="980728"/>
            <a:ext cx="5639731" cy="289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4029165"/>
            <a:ext cx="63367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фиксации протезной конструкции к имплантату используется стандартный титановый винт . Винт проходит через шестигранник  модулярного пластикового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абатмента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присоединяет вместе с ним постоянные  объединённые металлокерамические коронки к имплантату. Используется  вместе с шестигранным ключом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6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Цена на несъемные мостовидные металлокерамические протезы на имплантах в  Москве — стоматология Лим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tom-limon.ru/media/877/877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Doctor\Downloads\87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2738"/>
            <a:ext cx="8512497" cy="62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480720" cy="332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9282" y="4221088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Винтовая фиксация на установленных имплантатах постоянных объединённых металлокерамических коронок - вид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окклюзионной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стороны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670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Инструментарий стоматологический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 descr="C:\Users\Doctor\Downloads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79926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Doctor\Downloads\Без названия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76750"/>
            <a:ext cx="374441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Doctor\Downloads\Без названия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439269" cy="347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05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39903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AutoShape 2" descr="Презентация на тему: &quot;ГОУ ВПО «Северный государственный медицинский  университет» Росздрава СТУДЕНЧЕСКИЙ НАУЧНЫЙ КРУЖОК Кафедры ортопедической  стоматологии.&quot;. Скачать бесплатно и без регистраци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 descr="C:\Users\Doctor\Downloads\Без названия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2656"/>
            <a:ext cx="851249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6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Адгезивное протезирование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Сравнительно новый прогрессивный метод лечения зубов методом протезирования, использующийся стоматологами, если не хватает всего одного зуба в ряду. Вместо стандартного обтачивания соседних зубов под мост, в этом случае ортопед делает мини-насечки с внутренней стороны «соседей» и в них фиксирует поперечно стекловолоконные балки. Концы балок закрепляют специальным клеем. На них после застывания состава формируется коронка искусственного зуба с помощью композитных материалов. Такая технология получила название – Манхэттенский или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Мерилендский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мост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98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octor\Downloads\1460101156178_Zubza4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03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  <a:hlinkClick r:id="rId2"/>
              </a:rPr>
              <a:t>Протезирование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2"/>
              </a:rPr>
              <a:t>имплантах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имплантов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едва ли можно назвать новшеством в стоматологической сфере, так как оно применялось уже во второй половине прошлого века. Однако совершенствование технологий сделало имплантацию гораздо более эффективной, предсказуемой и малотравматичной, что способствовало ее популяризации. Это самый надежный и долговечный метод протезирования при отсутствии зуба, нескольких зубов или адентии.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36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octor\Downloads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00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6088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Микропротезирование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Современные методики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микропротезирования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используются для совершенствования внешнего вида или укрепления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коронковой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части зубов. В первом случае речь идет 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винирах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люминирах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во второй – о керамических и циркониевых вкладках.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89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octor\Downloads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496944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39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126</TotalTime>
  <Words>724</Words>
  <Application>Microsoft Office PowerPoint</Application>
  <PresentationFormat>Экран (4:3)</PresentationFormat>
  <Paragraphs>34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Яркая</vt:lpstr>
      <vt:lpstr>Восстановление путем протезирования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Диагностические методы</vt:lpstr>
      <vt:lpstr>Сканирование полости рта изнутри с помощью внутриротового сканера </vt:lpstr>
      <vt:lpstr>Исследование активности мышц с помощью миографа </vt:lpstr>
      <vt:lpstr>Снятие параметров прикуса – аксиография </vt:lpstr>
      <vt:lpstr>Сканирование параметров лица с помощью сканера Proface </vt:lpstr>
      <vt:lpstr>Проработка модели протеза в программе Proart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Инструментарий стоматологический</vt:lpstr>
      <vt:lpstr>Спасибо за внимание!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Протезирование на имплантатах.</dc:title>
  <dc:creator>Нелли</dc:creator>
  <cp:lastModifiedBy>HP</cp:lastModifiedBy>
  <cp:revision>17</cp:revision>
  <dcterms:created xsi:type="dcterms:W3CDTF">2020-06-01T16:54:41Z</dcterms:created>
  <dcterms:modified xsi:type="dcterms:W3CDTF">2023-03-13T14:56:16Z</dcterms:modified>
</cp:coreProperties>
</file>