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8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0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лтереева Хава Р\Desktop\displazii-bolshe-vsego-podverzheny-novorozhdennye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324600"/>
            <a:ext cx="8305800" cy="533400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Подготовил</a:t>
            </a:r>
            <a:r>
              <a:rPr lang="ru-RU" sz="1800" dirty="0" smtClean="0">
                <a:solidFill>
                  <a:schemeClr val="bg1"/>
                </a:solidFill>
              </a:rPr>
              <a:t>и</a:t>
            </a:r>
            <a:r>
              <a:rPr lang="ru-RU" sz="1800" dirty="0" smtClean="0">
                <a:solidFill>
                  <a:schemeClr val="bg1"/>
                </a:solidFill>
              </a:rPr>
              <a:t>: </a:t>
            </a:r>
            <a:r>
              <a:rPr lang="ru-RU" sz="1800" dirty="0" smtClean="0">
                <a:solidFill>
                  <a:schemeClr val="bg1"/>
                </a:solidFill>
              </a:rPr>
              <a:t>студент 619 </a:t>
            </a:r>
            <a:r>
              <a:rPr lang="ru-RU" sz="1800" dirty="0" err="1" smtClean="0">
                <a:solidFill>
                  <a:schemeClr val="bg1"/>
                </a:solidFill>
              </a:rPr>
              <a:t>гр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леч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фак</a:t>
            </a:r>
            <a:r>
              <a:rPr lang="ru-RU" sz="1800" dirty="0" smtClean="0">
                <a:solidFill>
                  <a:schemeClr val="bg1"/>
                </a:solidFill>
              </a:rPr>
              <a:t> З.М. </a:t>
            </a:r>
            <a:r>
              <a:rPr lang="ru-RU" sz="1800" dirty="0" err="1" smtClean="0">
                <a:solidFill>
                  <a:schemeClr val="bg1"/>
                </a:solidFill>
              </a:rPr>
              <a:t>Гериев</a:t>
            </a:r>
            <a:r>
              <a:rPr lang="ru-RU" sz="1800" dirty="0" smtClean="0">
                <a:solidFill>
                  <a:schemeClr val="bg1"/>
                </a:solidFill>
              </a:rPr>
              <a:t> и 615 </a:t>
            </a:r>
            <a:r>
              <a:rPr lang="ru-RU" sz="1800" dirty="0" err="1" smtClean="0">
                <a:solidFill>
                  <a:schemeClr val="bg1"/>
                </a:solidFill>
              </a:rPr>
              <a:t>гр</a:t>
            </a:r>
            <a:r>
              <a:rPr lang="ru-RU" sz="1800" dirty="0" smtClean="0">
                <a:solidFill>
                  <a:schemeClr val="bg1"/>
                </a:solidFill>
              </a:rPr>
              <a:t> А.И. </a:t>
            </a:r>
            <a:r>
              <a:rPr lang="ru-RU" sz="1800" dirty="0" err="1" smtClean="0">
                <a:solidFill>
                  <a:schemeClr val="bg1"/>
                </a:solidFill>
              </a:rPr>
              <a:t>Бураев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Дисплазия тазобедренного сустава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лтереева Хава Р\Desktop\D62IgDrRkK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лтереева Хава Р\Desktop\OW54I72fvw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/>
          <a:lstStyle/>
          <a:p>
            <a:r>
              <a:rPr lang="ru-RU" dirty="0" smtClean="0"/>
              <a:t>Видимое на глаз </a:t>
            </a:r>
            <a:r>
              <a:rPr lang="ru-RU" dirty="0" err="1" smtClean="0"/>
              <a:t>укоречение</a:t>
            </a:r>
            <a:r>
              <a:rPr lang="ru-RU" dirty="0" smtClean="0"/>
              <a:t> нижней конечности (характерное для высоких вывихов) может наблюдаться не только при одностороннем вывихе, но и при двусторонней дисплазии.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алтереева Хава Р\Desktop\vid5mn0fo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важным самым ранним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патогномоничным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симптом "щелчка" или симптом соскальзывания, описанный впервые в 1934 г. советским ортопедом  В.О. Марксом, и независимо от него итальянским ортопедом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Ортолани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Его также называют "симптом неустойчивости". Сущность  его заключается в том, что при отведении ножек происходит вправление вывиха, которое сопровождается щелчком, ощущаемым рукой исследующего врача. Иногда этот щелчок слышен на расстоянии. При приведении ног к средней линии происходит повторное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вывихивание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головки бедра, а также сопровождающееся щелчком и вздрагивание ноги на стороне вывиха. Для выявление этого симптома существует специальная методика исследования новорожденного, при которой врач, сгибая обе ножки в тазобедренном и коленном суставах, большие пальцы располагает на внутренних, а другие пальцы - на наружных поверхностях бедер. Медленно, избегая форсированных движений, отводят бедра равномерно в обе стороны. Следует отметить, что симптом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Маркса-Ортолании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сохраняется только первые 3 мес. жизни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Рентгеновскому методу исследования принадлежит значительная роль в диагностике дисплазии ТС у новорожденных.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рентгенодиагностике заболеваний тазобедренных суставов следует учитывать, что у новорожденных отсутствуют ядра окостенения головок бедер, и необходимо иметь мысленное представление существующей, но невидимой головки бедра. Вертлужная впадина также является хрящевой и не дает контрастной тени.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76800" y="838200"/>
            <a:ext cx="38100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Ранние рентгенологические симптомы врожденного вывиха бедра впервые определены выдающимся болонским ортопедом Рафаэлем </a:t>
            </a:r>
            <a:r>
              <a:rPr lang="ru-RU" sz="3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Путти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1927 г. он предложил классическую "триаду </a:t>
            </a:r>
            <a:r>
              <a:rPr lang="ru-RU" sz="3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Путти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." 1) повышенная </a:t>
            </a:r>
            <a:r>
              <a:rPr lang="ru-RU" sz="3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скошенность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крыши  вертлужной впадины, 2) смещение проксимального конца бедра кнаружи и кверху относительно вертлужной впадины, 3) позднее появление и гипоплазии ядра окостенения.</a:t>
            </a:r>
          </a:p>
          <a:p>
            <a:endParaRPr lang="ru-RU" dirty="0"/>
          </a:p>
        </p:txBody>
      </p:sp>
      <p:pic>
        <p:nvPicPr>
          <p:cNvPr id="5122" name="Picture 2" descr="C:\Users\Салтереева Хава Р\Desktop\lln--jRGx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60057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Классическим признаком сформированного вывиха является положительный симптом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Тренделенбурга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норме при опоре на здоровую ногу ягодица другой стороны поднимается; при врожденном вывихе при опоре на вывихнутую ногу ягодица другой стороны опускается.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Салтереева Хава Р\Desktop\a8XsirogDV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500"/>
            <a:ext cx="83058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57800" y="457200"/>
            <a:ext cx="3733800" cy="6400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Хильгенрейнера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Проводят горизонтальную линию через оба У-образных хряща (линия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Келлера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от наиболее высоко расположенной точки диафиза бедра проводят перпендикуляр до пересечения с горизонтальной линией. В норме длина этого перпендикуляра 1-1,5 см. Расстояние от дна вертлужной впадины до перпендикулярного в норме также 1-1,5 см. При вывихе расстояние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уменьшается. От дна  вертлужной впадины проводят касательную к наиболее периферическому отделу крыши вертлужной впадины; образующиеся угол (индекс) в норме у новорожденного равен 26-30°, у двухлетнего ребенка приближается к 20°. При наличии дисплазии сустава и отставания в развитии вертлужной впадины он увеличен.           </a:t>
            </a:r>
          </a:p>
          <a:p>
            <a:endParaRPr lang="ru-RU" dirty="0"/>
          </a:p>
        </p:txBody>
      </p:sp>
      <p:pic>
        <p:nvPicPr>
          <p:cNvPr id="7170" name="Picture 2" descr="C:\Users\Салтереева Хава Р\Desktop\4TKadB--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5029200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и клиника врожденного вывиха бедра у детей старше года представляет меньшие затруднения. Одним из первых симптомов, заставляющих подумать о наличии врожденного вывиха бедра, является позднее начало ходьбы (первые шаги дети делают в 14-15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),хотя это симптом не абсолютный и чаще встречается при двустороннем вывихе. Характерна походка: отмечается ее неустойчивость или хромота в случае одностороннего вывиха, либо переливающаяся (утиная) походка - при двустороннем вывихе.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 заключается в разведении и фиксации ног малыша до того момента, как суставы и мышцы сформируются.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 начинают 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лфк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заключающейся в отведении ножек, согнутых в каленных и тазобедренных суставах.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Пеленание не должно быть тугим: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ножки должны лежать в одеяле свободными, ручки могут быть плотно прикреплены одеялом.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для лечения используются  разнообразные шины 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Дисплазия тазобедренного сустава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врожденная патология, которая может становиться причиной подвывиха или вывиха бедра. Степень недоразвития сустава может сильно различаться – от грубых нарушений до повышенной подвижности в сочетании со слабостью связочного аппарата. Для предотвращения возможных негативных последствий дисплазию тазобедренного сустава необходимо выявлять и лечить в ранние сроки – в первые месяцы и годы жизни малыша.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лтереева Хава Р\Desktop\il-kpahlJ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257800"/>
            <a:ext cx="7239000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Виленского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Отводящая шина ЦИТО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алтереева Хава Р\Desktop\H8vWZ8cedj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4000" y="1524000"/>
            <a:ext cx="355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шина Волкова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алтереева Хава Р\Desktop\A2m6-cnfz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8288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Наряду с указанным, детей до  3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могут применяться различные мягкие приспособления, создающее необходимую правильную укладку больного: стремена Павлика, подушки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Фрейка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алтереева Хава Р\Desktop\uFOQEzIy9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702175" cy="5334000"/>
          </a:xfrm>
          <a:prstGeom prst="rect">
            <a:avLst/>
          </a:prstGeom>
          <a:noFill/>
        </p:spPr>
      </p:pic>
      <p:pic>
        <p:nvPicPr>
          <p:cNvPr id="11267" name="Picture 3" descr="C:\Users\Салтереева Хава Р\Desktop\V-bDUis7v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Показаниями к оперативному лечению врожденного вывиха бедра в настоящее время является: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подавляющее большинство вывихов у детей старше 2 лет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невправимые вывихи у детей 1-2 лет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поздние релаксации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осложнения после ранее вправленных консервативными методами вывихов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операции при врожденном вывихе бедра можно разделить на несколько групп: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операции открытого вправления вывиха;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комбинация открытого вправления и реконструктивных операций;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реконструктивные операции на основании подвздошной кости и на верхнем конце бедренной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кости;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паллиативные операции.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Литература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1. М.В. Волков.  В.Д. Дедова. Детская ортопедия.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2 -е издание. 1980.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 Журнал популярная медицина ТРАВМА.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docivs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3. Научная электронная библиотека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алтереева Хава Р\Desktop\slid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Дисплазия тазобедренного сустава относится к числу широко распространенных врожденных патологий. Средняя частота – 2-3% на тысячу новорожденных. Отмечается зависимость от расы: 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афроамериканцев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она наблюдается реже, чем у европейцев, а у американских индейцев – чаще, чем у остальных рас. Девочки болеют чаще мальчиков (примерно 80% от всех случаев).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Возникновение дисплазии обусловлено целым рядом факторов. Отмечается четкая наследственная предрасположенность – данная патология в 10 раз чаще наблюдается у пациентов, родители которых страдали врожденным нарушением развития тазобедренного сустава. Вероятность развития дисплазии в 10 раз увеличивается при тазовом </a:t>
            </a:r>
            <a:r>
              <a:rPr lang="ru-RU" sz="3200" dirty="0" err="1" smtClean="0">
                <a:solidFill>
                  <a:schemeClr val="bg1"/>
                </a:solidFill>
              </a:rPr>
              <a:t>предлежании</a:t>
            </a:r>
            <a:r>
              <a:rPr lang="ru-RU" sz="3200" dirty="0" smtClean="0">
                <a:solidFill>
                  <a:schemeClr val="bg1"/>
                </a:solidFill>
              </a:rPr>
              <a:t> плода. Кроме того, вероятность возникновения этой патологии увеличивается при токсикозе, медикаментозной коррекции беременности, крупном плоде, маловодии и некоторых гинекологических заболеваниях у матери. Исследователи также отмечают связь между частотой заболеваемости и неблагоприятной экологической обстановкой. В экологически неблагополучных регионах дисплазия наблюдается в 5-6 раз чаще. На развитие дисплазии влияют и национальные традиции пеленания младенцев. В странах, где новорожденных не пеленают, и ножки ребенка значительную часть времени находятся в положении отведения и сгибания, дисплазия встречается реже, чем в государствах с традициями тугого пеленания.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Причины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Тазобедренный сустав новорожденного младенца даже в норме отличается от сустава взрослого: вертлужная впадина более плоская, расположена не наклонно, а почти вертикально; связки гораздо эластичнее. Головка бедра удерживается во впадине благодаря круглой связке, суставной капсуле и вертлужной губе. Выделяют три формы дисплазии тазобедренного сустава: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ацетабулярную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(нарушение развития вертлужной впадины), дисплазию верхних отделов бедренной кости и ротационные дисплазии, при которых нарушается геометрия костей в горизонтальной плоскости. При нарушении развития какого-то из отделов тазобедренного сустава вертлужная губа, суставная капсула и связки не могут удерживать головку бедра на положенном месте. В результате она смещается кнаружи и вверх. При этом вертлужная губа также смещается, окончательно теряя способность фиксировать головку бедренной кости. Если суставная поверхность головки частично выходит за пределы впадины, возникает состояние, называемое в травматологии подвывихом. Если процесс продолжается, головка бедра сдвигается еще выше и полностью утрачивает контакт с суставной впадиной. Вертлужная губа оказывается ниже головки и заворачивается внутрь сустава. Возникает вывих. При отсутствии лечения вертлужная впадина постепенно заполняется соединительной и жировой тканью из-за чего вправление становится затруднительным.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степень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предвывих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когда дисплазия касается в основном костных и хрящевых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тканей.Мышечно-связочный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аппарат благодаря незначительным изменениям удерживает головку бедра в недоразвитой вертлужной впадине . Следовательно смещение бедренной кости отсутствует.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степень - подвывих, при котором имеются все элементы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предвывиха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отмечается смещение головки бедра кнаружи и кверху по отношению к уплощенной вертлужной впадине. Но за пределы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лимбуса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головка бедра не выходит.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степень - вывих, который представляет собой наиболее тяжелые формы дисплазии. В этих случаях головка бедра выходит за пределы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лимбуса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смещается выше края вертлужной впадины и теряет с ней контакт.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Степени тяжести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лтереева Хава Р\Desktop\ijA6ndPVq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учетом анатомической структуры поврежденного органа, различают следующие виды дисплазии ТС: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Эпифизарная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(Майера) -  дисплазия характеризуется точечным окостенением хрящевых тканей. Дистрофические процессы провоцируют развитие боли и деформации ног. Патологические изменения выявляются в проксимальной части бедра.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Ацетабулярная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(суставной ямки)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Ацетабулярная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тазобедренная дисплазия поражает суставную впадину. Патология проявляется в несколько стадий. Сначала развивается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предвывих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котором бедренная кость отставлена от вертлужной ямки на незначительное расстояние. Далее, развивается подвывих, в этом случае расстояние увеличивается, и, наконец, вывих – тут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эпифизарная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часть бедра уже полностью выходит из суставной ямки. Остаточная детская дисплазия наблюдается при непроизвольном самостоятельном вправлении вывихнутого сустава.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*Ротационная - наблюдается отклонение от нормы в расположении кости относительно суставной ямки.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Наиболее частыми симптомами врожденной дисплазии ТС являются: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ассиметричное  расположение складок на бедре и ягодицах.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симптом соскальзывания, или симптом " щелчка" (   симптом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Маркса-Ортолани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ограничение отведения в тазобедренных суставах.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избыточная наружная ротация бедра.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укорочение нижней конечности.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Клиника и диагностика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1491</Words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Дисплазия тазобедренного сустава</vt:lpstr>
      <vt:lpstr>Слайд 2</vt:lpstr>
      <vt:lpstr>Слайд 3</vt:lpstr>
      <vt:lpstr>Причины</vt:lpstr>
      <vt:lpstr>Патогенез</vt:lpstr>
      <vt:lpstr>Степени тяжести</vt:lpstr>
      <vt:lpstr>Слайд 7</vt:lpstr>
      <vt:lpstr>Виды</vt:lpstr>
      <vt:lpstr>Клиника и диагностика </vt:lpstr>
      <vt:lpstr>Слайд 10</vt:lpstr>
      <vt:lpstr>Слайд 11</vt:lpstr>
      <vt:lpstr>Слайд 12</vt:lpstr>
      <vt:lpstr>Слайд 13</vt:lpstr>
      <vt:lpstr>Слайд 14</vt:lpstr>
      <vt:lpstr>Слайд 15</vt:lpstr>
      <vt:lpstr>Классическим признаком сформированного вывиха является положительный симптом Тренделенбурга. В норме при опоре на здоровую ногу ягодица другой стороны поднимается; при врожденном вывихе при опоре на вывихнутую ногу ягодица другой стороны опускается. </vt:lpstr>
      <vt:lpstr>Слайд 17</vt:lpstr>
      <vt:lpstr>Слайд 18</vt:lpstr>
      <vt:lpstr>Лечение</vt:lpstr>
      <vt:lpstr>Шина Виленского </vt:lpstr>
      <vt:lpstr>Отводящая шина ЦИТО</vt:lpstr>
      <vt:lpstr>шина Волкова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20</cp:revision>
  <dcterms:created xsi:type="dcterms:W3CDTF">2019-10-17T18:18:08Z</dcterms:created>
  <dcterms:modified xsi:type="dcterms:W3CDTF">2019-10-25T07:10:55Z</dcterms:modified>
</cp:coreProperties>
</file>