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0"/>
  </p:notesMasterIdLst>
  <p:sldIdLst>
    <p:sldId id="256" r:id="rId2"/>
    <p:sldId id="257" r:id="rId3"/>
    <p:sldId id="275" r:id="rId4"/>
    <p:sldId id="258" r:id="rId5"/>
    <p:sldId id="277" r:id="rId6"/>
    <p:sldId id="259" r:id="rId7"/>
    <p:sldId id="294" r:id="rId8"/>
    <p:sldId id="260" r:id="rId9"/>
    <p:sldId id="279" r:id="rId10"/>
    <p:sldId id="280" r:id="rId11"/>
    <p:sldId id="261" r:id="rId12"/>
    <p:sldId id="278" r:id="rId13"/>
    <p:sldId id="262" r:id="rId14"/>
    <p:sldId id="263" r:id="rId15"/>
    <p:sldId id="281" r:id="rId16"/>
    <p:sldId id="265" r:id="rId17"/>
    <p:sldId id="266" r:id="rId18"/>
    <p:sldId id="267" r:id="rId19"/>
    <p:sldId id="282" r:id="rId20"/>
    <p:sldId id="268" r:id="rId21"/>
    <p:sldId id="269" r:id="rId22"/>
    <p:sldId id="270" r:id="rId23"/>
    <p:sldId id="271" r:id="rId24"/>
    <p:sldId id="272" r:id="rId25"/>
    <p:sldId id="283" r:id="rId26"/>
    <p:sldId id="276" r:id="rId27"/>
    <p:sldId id="273" r:id="rId28"/>
    <p:sldId id="284" r:id="rId29"/>
    <p:sldId id="285" r:id="rId30"/>
    <p:sldId id="286" r:id="rId31"/>
    <p:sldId id="287" r:id="rId32"/>
    <p:sldId id="288" r:id="rId33"/>
    <p:sldId id="289" r:id="rId34"/>
    <p:sldId id="274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3FF31-2510-47D7-9C04-71DD1103307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B21AD-2FFB-46A3-9D42-E7243EABA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40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B21AD-2FFB-46A3-9D42-E7243EABA72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07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45CD-CD4A-4792-9F38-DD1E6F2ECEB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5259-3724-4220-BE13-E2B1F0C918E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65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45CD-CD4A-4792-9F38-DD1E6F2ECEB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5259-3724-4220-BE13-E2B1F0C91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07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45CD-CD4A-4792-9F38-DD1E6F2ECEB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5259-3724-4220-BE13-E2B1F0C91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777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45CD-CD4A-4792-9F38-DD1E6F2ECEB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5259-3724-4220-BE13-E2B1F0C918E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1012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45CD-CD4A-4792-9F38-DD1E6F2ECEB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5259-3724-4220-BE13-E2B1F0C91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962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45CD-CD4A-4792-9F38-DD1E6F2ECEB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5259-3724-4220-BE13-E2B1F0C918E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9758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45CD-CD4A-4792-9F38-DD1E6F2ECEB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5259-3724-4220-BE13-E2B1F0C91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39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45CD-CD4A-4792-9F38-DD1E6F2ECEB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5259-3724-4220-BE13-E2B1F0C91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770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45CD-CD4A-4792-9F38-DD1E6F2ECEB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5259-3724-4220-BE13-E2B1F0C91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58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45CD-CD4A-4792-9F38-DD1E6F2ECEB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5259-3724-4220-BE13-E2B1F0C91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31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45CD-CD4A-4792-9F38-DD1E6F2ECEB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5259-3724-4220-BE13-E2B1F0C91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84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45CD-CD4A-4792-9F38-DD1E6F2ECEB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5259-3724-4220-BE13-E2B1F0C91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57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45CD-CD4A-4792-9F38-DD1E6F2ECEB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5259-3724-4220-BE13-E2B1F0C91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45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45CD-CD4A-4792-9F38-DD1E6F2ECEB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5259-3724-4220-BE13-E2B1F0C91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4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45CD-CD4A-4792-9F38-DD1E6F2ECEB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5259-3724-4220-BE13-E2B1F0C91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44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45CD-CD4A-4792-9F38-DD1E6F2ECEB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5259-3724-4220-BE13-E2B1F0C91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02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45CD-CD4A-4792-9F38-DD1E6F2ECEB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5259-3724-4220-BE13-E2B1F0C91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1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AA245CD-CD4A-4792-9F38-DD1E6F2ECEB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FB45259-3724-4220-BE13-E2B1F0C91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005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73924"/>
            <a:ext cx="8001000" cy="27550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Дифференциальная диагностика заболеваний, сопровождающихся экзантемой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710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58905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890167" cy="5847347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стафилококковой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со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скарлатиноподобным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синдромом сыпь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вокруг гнойного очага (гнойный лимфаденит,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остеомиелит 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 подобное) на 4–5-й день клинических проявлений болезни, «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насыщенность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кожных складок отсутствует, нет ангины, «малинового» языка.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Типичным для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появление сыпи на 3–4-й день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наличие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продромального периода с катаральными явлениями (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ринит, конъюнктивит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фарингит, ларинготрахеит) и пятнами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Бельского–Филатова. Крупнопятнистая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сыпь на неизмененной коже характеризуется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этапностью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появления. В крови лейкопения с лимфоцитозом.</a:t>
            </a:r>
          </a:p>
          <a:p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Менингококкцемия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начинается внезапно: признаки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интоксикации 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4–6 ч появляется звездчатая геморрагическая сыпь с некрозами в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центре с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преимущественной локализацией на нижних конечностях и ягодицах.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Медикаментозные экзантемы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осложнение терапии,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пятнистопапулезные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характеру, нередко имеют тенденцию к слиянию,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сопровождаются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зудом. Может отмечаться отечность кожи и слизистых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оболочек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(отек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Квинке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В крови отмечается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эозинофилия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941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860312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244" y="144378"/>
            <a:ext cx="10781883" cy="1049420"/>
          </a:xfrm>
        </p:spPr>
        <p:txBody>
          <a:bodyPr/>
          <a:lstStyle/>
          <a:p>
            <a:pPr algn="ctr"/>
            <a:r>
              <a:rPr lang="ru-RU" dirty="0" smtClean="0"/>
              <a:t>Дифференциальная диагностика кори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718" y="1193799"/>
            <a:ext cx="10781883" cy="223520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Корь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острое инфекционное заболевание, которое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общей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интоксикацией, воспалением верхних дыхательных путей,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желудочно-кишечного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тракта, конъюнктивитом,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макуло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-папулезной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сыпью с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этапностью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высыпания и последующей пигментацией, наличием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патогномонического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синдрома – пятен Бельского–Филатова–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Коплика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9" y="2954503"/>
            <a:ext cx="5060633" cy="38072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351" y="2954503"/>
            <a:ext cx="6023811" cy="380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18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95" y="385012"/>
            <a:ext cx="11309683" cy="610001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Дифференциальная диагностика.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катаральный период корь дифференцируют с гриппом и др. ОРВИ (особенно аденовирусной и парагриппозной этиологии). Однако при ОРВИ катаральные явления развиваются быстрее и не сопровождаются выраженной интоксикацией, кроме гриппа, где катаральные явления выходят на второй план и развиваются позже. Аденовирусный конъюнктивит может быть поначалу односторонним, для него характерна слабовыраженная инфильтрация век. Патогномоничный симптом отсутствует, нет интоксикации.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краснухе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катаральные явления и симптомы общей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интоксикации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выражены слабо. Сыпь необильная мономорфная – мелко- и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среднепятнистая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нежно розового цвета. Нехарактерны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этапность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появления, склонность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слиянию. Сыпь исчезает бесследно. Преимущественная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сыпи при краснухе – спина, наружные поверхности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верхних 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нижних конечностей. Обязательным симптомом является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затылочных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заднешейных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лимфоузлов.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Энтеровирусная (бостонская) экзантема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тем, что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сыпь появляется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2-й день болезни, нередко на фоне высокой температуры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тела. Сыпь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пятнисто-папулезная, иногда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петехиальная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без характерной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этапности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конъюнктивита и пятен Бельского–Филатова–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Коплика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 других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проявлений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энтеровирусной инфекции следует отметить диарею,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эпидемическую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миалгию, увеличение печени и селезенки, чего не бывает при кори.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997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212" y="589547"/>
            <a:ext cx="11034546" cy="5943599"/>
          </a:xfrm>
        </p:spPr>
        <p:txBody>
          <a:bodyPr>
            <a:normAutofit fontScale="77500" lnSpcReduction="20000"/>
          </a:bodyPr>
          <a:lstStyle/>
          <a:p>
            <a:r>
              <a:rPr lang="ru-RU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Скарлатина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отличается от кори наличием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тонзиллита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ярко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гиперемированного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зева, с вовлечением в патологический процесс мягкого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неба, малинового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языка. Насморк и кашель отсутствуют. Мелкоточечная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экзантема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в 1–2-й день болезни почти одномоментно,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локализуется на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гиперемированной коже. </a:t>
            </a:r>
            <a:r>
              <a:rPr lang="ru-RU" sz="2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Носогубный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треугольник свободен от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сыпи. В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крови </a:t>
            </a:r>
            <a:r>
              <a:rPr lang="ru-RU" sz="2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нейтрофильный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лейкоцитоз и </a:t>
            </a:r>
            <a:r>
              <a:rPr lang="ru-RU" sz="2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эозинофилия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инфекционном мононуклеозе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экзантема появляется на 3–5-й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болезни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полиморфная (</a:t>
            </a:r>
            <a:r>
              <a:rPr lang="ru-RU" sz="2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розеолезная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макуло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-папулезная, иногда </a:t>
            </a:r>
            <a:r>
              <a:rPr lang="ru-RU" sz="29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петехиальная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чаще локализуется на туловище, быстро исчезает,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 тонзиллит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полиаденопатия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гепатоспленомегалия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крови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лейкоцитоз с </a:t>
            </a:r>
            <a:r>
              <a:rPr lang="ru-RU" sz="2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лимфо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ru-RU" sz="2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моноцитозом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атипичными </a:t>
            </a:r>
            <a:r>
              <a:rPr lang="ru-RU" sz="2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мононуклеарами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9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Менингококцемия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кори имеет бурное начало с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гипертермией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яркими симптомами интоксикации – головная боль, рвота.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Сыпь может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вначале пятнисто-папулезной, появляется в первые часы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 на ягодицах и нижних конечностях, быстро </a:t>
            </a:r>
            <a:r>
              <a:rPr lang="ru-RU" sz="29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трасформируется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геморрагическую с некрозами в центре и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распространяется по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всему телу. В гемограмме </a:t>
            </a:r>
            <a:r>
              <a:rPr lang="ru-RU" sz="2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нейтрофильный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гиперлейкоцитоз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Аллергические экзантемы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без предыдущего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катарального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 и определенной последовательности. Высыпания яркие,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полиморфные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сопровождаются зудом. В крови часто выявляется </a:t>
            </a:r>
            <a:r>
              <a:rPr lang="ru-RU" sz="2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эозинофилия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107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89" y="132347"/>
            <a:ext cx="11502190" cy="1179096"/>
          </a:xfrm>
        </p:spPr>
        <p:txBody>
          <a:bodyPr/>
          <a:lstStyle/>
          <a:p>
            <a:pPr algn="ctr"/>
            <a:r>
              <a:rPr lang="ru-RU" dirty="0" smtClean="0"/>
              <a:t>Дифференциальная диагностика краснухи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868" y="1540043"/>
            <a:ext cx="10680032" cy="2803357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Краснуха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острое инфекционное заболевание вирусной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природы, характеризуется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мелкопятнистой сыпью, незначительными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катаральными явлениями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увеличением лимфоузлов (особенно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заднешейных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затылочных).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Дифференциальную диагностику краснухи проводят со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скарлатиной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корью, энтеровирусной экзантемой, медикаментозной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экзантемой,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псевдотуберкульозом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282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Дифферен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05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705" y="-1"/>
            <a:ext cx="11117179" cy="150706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Дифференциальная диагностика ветряной оспы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631" y="1507066"/>
            <a:ext cx="2707105" cy="520655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Ветряная оспа </a:t>
            </a:r>
            <a:r>
              <a:rPr lang="ru-RU" dirty="0">
                <a:solidFill>
                  <a:schemeClr val="bg1"/>
                </a:solidFill>
              </a:rPr>
              <a:t>– острое инфекционное заболевание, для </a:t>
            </a:r>
            <a:r>
              <a:rPr lang="ru-RU" dirty="0" smtClean="0">
                <a:solidFill>
                  <a:schemeClr val="bg1"/>
                </a:solidFill>
              </a:rPr>
              <a:t>которого характерны </a:t>
            </a:r>
            <a:r>
              <a:rPr lang="ru-RU" dirty="0">
                <a:solidFill>
                  <a:schemeClr val="bg1"/>
                </a:solidFill>
              </a:rPr>
              <a:t>лихорадка, умеренная интоксикация, полиморфная сыпь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Дифференциальную диагностику проводят с вышеперечисленными инфекционными заболеваниями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10" y="1507065"/>
            <a:ext cx="8918075" cy="520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50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326" y="0"/>
            <a:ext cx="11237495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 сыпи при разных инфекционных заболеваниях, протекающих с экзантемой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6" y="1359569"/>
            <a:ext cx="11237495" cy="518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00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780803"/>
            <a:ext cx="5063445" cy="5406241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Высыпания на коже при инфекционных заболеваниях возникают в результате очаговой реакции кожи на воздействие самого возбудителя или его токсических продуктов, а также вследствие нервно-рефлекторных влияний. Поражение кожи может ограничиваться в некоторых случаях лишь расширением сосудов и повышением их проницаемости, либо быть вызвано глубокими нарушениями трофики тканей, деструкцией тех или иных отделов кожи.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4" y="780802"/>
            <a:ext cx="5700156" cy="540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55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433136"/>
            <a:ext cx="10781883" cy="209349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Ветряная оспа у новорожденных и детей раннего возраста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новорожденных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детей 1-го года жизни более выражены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общеинфекционные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сыпь обильная, полиморфная, элементы сыпи как бы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застывают в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стадии развития. возможны судороги, потеря сознания, часто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присоединяется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вторичная инфекция. Но при наличии остаточного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материнского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иммунитета, у новорожденных и детей раннего возраста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ветряная оспа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протекать в легкой и рудиментарной формах.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538" y="2375736"/>
            <a:ext cx="6749716" cy="424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10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54442"/>
            <a:ext cx="6477000" cy="44035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2663"/>
            <a:ext cx="12192000" cy="197362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Дифференциальная диагностика инфекционных заболеваний, при которых сыпь может быть, но не всегда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316"/>
            <a:ext cx="5715000" cy="44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0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758" y="625643"/>
            <a:ext cx="11538284" cy="6087978"/>
          </a:xfrm>
        </p:spPr>
        <p:txBody>
          <a:bodyPr>
            <a:normAutofit fontScale="92500"/>
          </a:bodyPr>
          <a:lstStyle/>
          <a:p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Иерсиниозы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острые кишечные зоонозные инфекции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бактериальной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 с фекально-оральным механизмом передачи. Выделяют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вида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возбудителя –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Yersinia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enterocolitica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иерсиниоз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Yersinia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psevdotuberculosis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(псевдотуберкулез).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Псевдотуберкулез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острое инфекционное заболевание,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выраженным полиморфизмом клинических проявлений с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преобладанием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аллергического синдрома,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скарлатиноподобной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сыпью,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мезаденитом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поражением желудочного-кишечного тракта, суставов,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печени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зачастую рецидивирующим, затяжным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течением. В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патогенезе болезни важное значение имеют инфекционный,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токсический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аллергический компоненты (сыпь, артралгии,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нодозная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эритема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проявления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полиморфны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интоксикация, головная боль, боль в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суставах,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мышцах, незначительные катаральные проявления. Иногда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понос.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Типичной является одутловатость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гиперемия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гиперемия конъюнктив и инъекция сосудов склер.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Слизистая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оболочка полости рта гиперемирована, отечная, язык сначала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покрыт толстым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серовато-белым налетом, с 3–4-го дня приобретает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ярко-красный цвет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отекшими сосочками (малиновый язык). Увеличиваются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печени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селезенки. Типичным симптомом является мелко точечная сыпь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гиперемированном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 кожи со сгущением сыпи в естественных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складках кожи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крупные пятнисто-папулезные элементы сыпи вокруг суставов.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поражаются лучезапястные, межфаланговые, коленные 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голеностопные суставы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Кисти и стопы гиперемированы, розово-синюшные 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отечные (симптом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«капюшона», «перчаток» и «носков»). Иногда сыпь может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сопровождается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зудом кожи. Сыпь сохраняется от нескольких часов до 3–7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последующим шелушением на 7–12-й день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399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41895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695" y="216568"/>
            <a:ext cx="11490159" cy="6472990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Опоясывающий герпес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острое инфекционное заболевание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вирусной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природы, характеризуется воспалением ганглиев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межреберных или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черепных нервов и проявляется болевым синдромом,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симптомами интоксикации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везикулезной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сыпью на коже по ходу нервных окончаний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Инкубационный период длится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7–21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день, иногда несколько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(после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перенесенной ветряной оспы). Начало заболевания острое: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наблюдаются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температуры тела, головная боль, боль в мышцах 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суставах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зуд кожи, жжение и боль по ходу пораженных нервов. Боли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становятся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нестерпимыми, усиливаются при малейшем прикосновении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коже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охлаждении, движении. Впоследствии на коже появляются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пятна розового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цвета, на которых спустя сутки появляются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папулезно-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везикулезные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сыпи, размером до 0,5 см, некоторые пузырьки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сливаются между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собой, иногда до образования булл. Увеличиваются,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 болезненными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регионарные лимфоузлы. Через несколько дней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содержимое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пузырьков становится мутным, кожа над ними сморщивается,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подсыхает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образованием корочек. После отторжения корочек остается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пигментация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Возможны подсыпания и повторные высыпания. Боль 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парестезии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сохраняться длительный период времени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518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18095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13120" cy="46939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60" y="1886330"/>
            <a:ext cx="6644640" cy="497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32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20" y="170688"/>
            <a:ext cx="11375136" cy="6973824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Инфекционный мононуклеоз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острое инфекционное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заболевание, вызываемое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особым вирусом Эпштейна–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Барра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относительно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устойчивым во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внешней среде. ВЭБ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группе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герпесвирусов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имеет следующие антигены –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капсидный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антиген (VCA),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ранний антиген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(EA), ядерный антиген (EBNA) и мембранный антиген (MA). Как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все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герпес-вирусы, ВЭБ оказывает мощное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иммуносупрессирующее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действие, вызывает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иммунного ответа по клеточному и гуморальному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типам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цитокинового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статуса, факторов врожденной резистентности. </a:t>
            </a:r>
            <a:endParaRPr lang="ru-RU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острое, с повышением температуры тела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высоких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цифр, значительно увеличиваются в размерах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лимфатические узлы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группах, но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 верхне-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передне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заднешейных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Присоединение или активация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бактериальной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 обусловливает возникновение тонзиллита с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гнойными налетами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Характерным является поражение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рото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 носоглотки,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проявляющееся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носового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дыхания,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сдавленным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голосом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носовым оттенком, при этом выделений из полости носа не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или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скудные. Типичен внешний вид больного: одутловатость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верхней половины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и век, ребенок дышит приоткрытым ртом, «храпит»,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605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68" y="646176"/>
            <a:ext cx="4572000" cy="5620512"/>
          </a:xfrm>
        </p:spPr>
      </p:pic>
      <p:sp>
        <p:nvSpPr>
          <p:cNvPr id="5" name="Прямоугольник 4"/>
          <p:cNvSpPr/>
          <p:nvPr/>
        </p:nvSpPr>
        <p:spPr>
          <a:xfrm>
            <a:off x="731520" y="594110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большинства детей с мононуклеозом наблюдается увеличение печени и селезенки. Возможно появление небольшой желтушности склер и кожи, повышение в крови показателей билирубина и АЛТ. Нередко в разгар болезни появляется пятнисто-папулезная –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кореподобная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иммунокомплексная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сыпь, иногда геморрагическая. Провоцирующим фактором ее появления часто являются полусинтетические пенициллины. Сыпь сохраняется на протяжении 3-5, иногда до 7 дней, зачастую исчезает бесследно или с легкой пигментацией.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848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452" y="219456"/>
            <a:ext cx="11337100" cy="6638544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Энтеровирусная инфекция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вызывается многочисленной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группой вирусов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семейства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пикорнавирусов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Группа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энтеровирусов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наименее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патогенные для человека РНК-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содежащие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Устойчивы во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внешней среде,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инактивируются при термической обработке.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острое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ухудшается состояние,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слабость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вялость, головная боль, иногда рвота. Температура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повышается, иногда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39–40°, возможно покраснение кожи верхней половины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туловища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особенно лица и шеи, покраснение глаз – склерит. В зеве видно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покраснение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мягкого неба, дужек, зернистость задней стенки глотки.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 обложен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белым налетом. На коже туловища может появиться сыпь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различного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характера. Увеличиваются шейные и подмышечные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лимфатические узлы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возможно увеличение печени и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селезенки. Энтеровирусная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экзантема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сыпью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появляющейся через 2–3 дня после снижения температуры.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Сыпь может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разнообразной – мелкоточечной, пятнистой, с мелкими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кровоизлияниями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Она появляется одномоментно, располагается на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туловище, реже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голенях и стопах, держится 2–3 дня, после чего бесследно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исчезает. Часто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регистрируются комбинированные формы заболевания в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сочетании по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2–3 и более указанных выше форм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4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11743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500" y="0"/>
            <a:ext cx="10861612" cy="150706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 сыпи при энтеровирусной инфекции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6" y="1507067"/>
            <a:ext cx="10727500" cy="5012415"/>
          </a:xfrm>
        </p:spPr>
      </p:pic>
    </p:spTree>
    <p:extLst>
      <p:ext uri="{BB962C8B-B14F-4D97-AF65-F5344CB8AC3E}">
        <p14:creationId xmlns:p14="http://schemas.microsoft.com/office/powerpoint/2010/main" val="3585273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832" y="134112"/>
            <a:ext cx="10899648" cy="6723888"/>
          </a:xfrm>
        </p:spPr>
        <p:txBody>
          <a:bodyPr>
            <a:normAutofit fontScale="40000" lnSpcReduction="20000"/>
          </a:bodyPr>
          <a:lstStyle/>
          <a:p>
            <a:r>
              <a:rPr lang="ru-RU" sz="5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Брюшной тиф и паратифы А и В 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острые инфекционные </a:t>
            </a: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сходные по своим клиническим проявлениям и патогенезу. </a:t>
            </a: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Вызываются 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бактериями рода сальмонелл, характеризуются поражением </a:t>
            </a: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лимфатического аппарата, бактериемией 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протекают с выраженной интоксикацией, увеличением </a:t>
            </a: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печени 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селезенки и часто с </a:t>
            </a:r>
            <a:r>
              <a:rPr lang="ru-RU" sz="5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розеолезной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сыпью. Сыпь при брюшном </a:t>
            </a: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тифе появляется 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8–10-й день болезни. Она выявляется у 55–70 % </a:t>
            </a: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заболевших брюшным 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тифом и локализуется преимущественно на коже </a:t>
            </a: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живота и 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нижней части груди. Сыпь скудная, число ее элементов редко </a:t>
            </a: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 6–8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характеру </a:t>
            </a:r>
            <a:r>
              <a:rPr lang="ru-RU" sz="5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розеолезная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мономорфная. Розеолы имеют вид </a:t>
            </a: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розовых пятнышек 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округлой формы, с четкими контурами, диаметром около 3 </a:t>
            </a: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мм. Нередко 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слегка возвышаются над уровнем кожи (</a:t>
            </a:r>
            <a:r>
              <a:rPr lang="ru-RU" sz="5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roseola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elevanta</a:t>
            </a: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заметны на ее бледном фоне. При надавливании или </a:t>
            </a: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растяжении кожи 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краям розеолы она исчезает, после чего появляется вновь. </a:t>
            </a: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 сыпи существует 1–5, чаще 3–4 дня. После исчезновения </a:t>
            </a: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сыпи 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остается едва заметная пигментация кожи. Могут образовываться </a:t>
            </a: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розеолы на фоне угасающих </a:t>
            </a: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старых, что связано 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волнообразным течением бактериемии. </a:t>
            </a:r>
            <a:r>
              <a:rPr lang="ru-RU" sz="5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Розеолезная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сыпь </a:t>
            </a: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брюшном 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тифе появляется в результате продуктивно-воспалительных </a:t>
            </a: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поверхностных слоев кожи по ходу кровеносных и </a:t>
            </a: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лимфатических 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сосудов. В соскобах розеол обнаруживаются тифопаратифозные </a:t>
            </a: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бактерии. Существенных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различий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патологоанатомической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картине, наблюдаемой 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брюшном тифе и паратифах, не отмечается. Сыпь </a:t>
            </a: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паратифах 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раньше – на 4–7-й день болезни, бывает </a:t>
            </a: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полиморфной </a:t>
            </a:r>
            <a:r>
              <a:rPr lang="ru-RU" sz="5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розеолезной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макулезной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макулопапулезной</a:t>
            </a: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даже, </a:t>
            </a:r>
            <a:r>
              <a:rPr lang="ru-RU" sz="5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петехиальной</a:t>
            </a: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обильной, чем при брюшном тифе</a:t>
            </a: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764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" y="426720"/>
            <a:ext cx="11204448" cy="5986272"/>
          </a:xfrm>
        </p:spPr>
      </p:pic>
    </p:spTree>
    <p:extLst>
      <p:ext uri="{BB962C8B-B14F-4D97-AF65-F5344CB8AC3E}">
        <p14:creationId xmlns:p14="http://schemas.microsoft.com/office/powerpoint/2010/main" val="644699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5436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Дифференциальная диагностика инфекционных заболеваний, при которых сыпь может быть,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очень редко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947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80afob2badgor0j.xn--p1ai/wp-content/uploads/2020/01/17df25dea89e23527a58cd35afb434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724" y="3425952"/>
            <a:ext cx="6096000" cy="331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" y="292608"/>
            <a:ext cx="10849420" cy="427939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Вирусные гепатиты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Вирусы, вызывающие парентеральные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гепатиты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и С), обладают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хрониогенным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потенциалом. Известны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появления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высыпаний при гепатите В. Иногда у маленьких детей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с появления сыпи (синдром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Джанотти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Крости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папулезный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акродерматит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детей). Это симметричные высыпания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лентикулярных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папул на коже конечностей, ягодиц, лица. которое поражается в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последнюю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очередь. Цвет их розоватый или красный с синюшным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оттенком, иногда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высыпания имеют геморрагический вид. На туловище сыпи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бывает или она очень слабо выражена и носит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эритематосквамозный характер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Наблюдается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нерезко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выраженная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полиаденопатия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Предполагают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причиной возникновения этих синдромы являются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циркулирующие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крови иммунные комплексы. Иногда болезнь манифестирует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мононеврита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полиневрита (синдром Жюльен–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Барра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Кожные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высыпания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регрессируют через 1–2 мес.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318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b4miass74.ru/wp-content/uploads/vnutriutrobnaya-citomealg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89" y="999744"/>
            <a:ext cx="5879211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29184"/>
            <a:ext cx="6620256" cy="6528816"/>
          </a:xfrm>
        </p:spPr>
        <p:txBody>
          <a:bodyPr>
            <a:noAutofit/>
          </a:bodyPr>
          <a:lstStyle/>
          <a:p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Цитомегаловирусная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инфекция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ДНК-содержащий вирус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относящийся к группе герпес-вирусов. Резервуаром 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 инфекции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 Выделяют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врожденную и приобретенную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цитомегалию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врожденной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цитомегалии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поражений плода зависит от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сроков инфицирования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Могут наблюдаться следующие синдромы: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геморрагический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гепатолиенальный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легочный, почечный, церебральный,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надпочечниковый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кожный. При геморрагическом синдроме в первые часы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сутки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рождения появляется обильная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петехиальная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сыпь на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туловище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конечностях, которая бесследно исчезает через 8–10 дней.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Геморрагический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желтушный синдромы часто сочетаются с тромбоцитопенией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анемией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Приобретенная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цитомегалия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протекать в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латентной, острой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крайне редко –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генерализованной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формах. Острая форма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клинически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напоминает инфекционный мононуклеоз с развитием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лимфаденопатии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увеличением печени и появлением в крови атипичных клеток.</a:t>
            </a:r>
          </a:p>
        </p:txBody>
      </p:sp>
    </p:spTree>
    <p:extLst>
      <p:ext uri="{BB962C8B-B14F-4D97-AF65-F5344CB8AC3E}">
        <p14:creationId xmlns:p14="http://schemas.microsoft.com/office/powerpoint/2010/main" val="1646863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912" y="268224"/>
            <a:ext cx="11180064" cy="6364224"/>
          </a:xfrm>
        </p:spPr>
        <p:txBody>
          <a:bodyPr>
            <a:normAutofit fontScale="77500" lnSpcReduction="20000"/>
          </a:bodyPr>
          <a:lstStyle/>
          <a:p>
            <a:r>
              <a:rPr lang="ru-RU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Микоплазменная</a:t>
            </a:r>
            <a:r>
              <a:rPr lang="ru-RU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инфекция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группа заболеваний,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вызываемых микоплазмами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характеризующихся преимущественным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поражением легких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мочеполовой системы, а также различных органов.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значение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патологии людей имеют 3 вида: М. </a:t>
            </a:r>
            <a:r>
              <a:rPr lang="ru-RU" sz="2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pneumoniae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 </a:t>
            </a:r>
            <a:r>
              <a:rPr lang="ru-RU" sz="29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hominis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Ureaplasma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uredlyticum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Инфицированность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микоплазмами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9 до 70 %. В структуре ОРЗ на долю респираторных </a:t>
            </a:r>
            <a:r>
              <a:rPr lang="ru-RU" sz="29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микоплазмозов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приходится от 7 до 30 %, среди атипичных пневмоний – от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48до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68 %. В классификации выделяют 3 основные формы заболевания:</a:t>
            </a:r>
          </a:p>
          <a:p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Респираторный микоплазмоз (</a:t>
            </a:r>
            <a:r>
              <a:rPr lang="ru-RU" sz="2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обструктивный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бронхит, пневмония).</a:t>
            </a:r>
          </a:p>
          <a:p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Урогенитальный.</a:t>
            </a:r>
          </a:p>
          <a:p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Врожденный.</a:t>
            </a:r>
          </a:p>
          <a:p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наиболее часто развиваются респираторные формы,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характеризуются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явлениями фарингита, ринита, трахеита или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бронхита (</a:t>
            </a:r>
            <a:r>
              <a:rPr lang="ru-RU" sz="29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обструктивного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Отмечается </a:t>
            </a:r>
            <a:r>
              <a:rPr lang="ru-RU" sz="2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коклюшеподобный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кашель,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сопровождающийся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болями в груди, животе. Как правило, наблюдается легкая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гиперемия лица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инъекция сосудов склер. Иногда у больных могут выявляться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кратковременные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нерезко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выраженные другие синдромы: </a:t>
            </a:r>
            <a:r>
              <a:rPr lang="ru-RU" sz="29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лимфаденопатия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гепатомегалия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диспептический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 и экзантема (у 12–17 % больных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Сыпь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мелкоточечной, пятнисто-папулезной,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неправильной формы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 туловище и лице с тенденцией к слиянию.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8671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900" y="524932"/>
            <a:ext cx="10349548" cy="150706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444" y="2031999"/>
            <a:ext cx="8534400" cy="3615267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 С.В., Татаркина А.Н., Ольховская О.Н.  Дифференциальная диагностика заболеваний протекающих с синдромом экзантемы у детей. Методические пособия для студентов и врачей-интернов. 2013 год. Харьков. </a:t>
            </a:r>
          </a:p>
          <a:p>
            <a:pPr marL="457200" indent="-457200">
              <a:buAutoNum type="arabicPeriod"/>
            </a:pP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Грыжевская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А.А. Дифференциальная диагностика инфекционных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кэзантем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детей. 2003год. Витебск.</a:t>
            </a:r>
          </a:p>
          <a:p>
            <a:pPr marL="457200" indent="-457200">
              <a:buAutoNum type="arabicPeriod"/>
            </a:pP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Хунафига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Д.Х.,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Кутуев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О.И.,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Бурганова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А.Н. Дифференциальная диагностика инфекционных заболеваний. 2012 год. Уфа.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851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020" y="5145700"/>
            <a:ext cx="10361740" cy="150706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84" y="451104"/>
            <a:ext cx="5803392" cy="4608576"/>
          </a:xfrm>
        </p:spPr>
      </p:pic>
    </p:spTree>
    <p:extLst>
      <p:ext uri="{BB962C8B-B14F-4D97-AF65-F5344CB8AC3E}">
        <p14:creationId xmlns:p14="http://schemas.microsoft.com/office/powerpoint/2010/main" val="3009400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834853" cy="5596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инфекционных болезней, протекающих с экзантемами,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3 группы заболеваний: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Такие, при которых экзантема является обязательным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компонентом клинических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проявлений (скарлатина, корь,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краснуха, ветряная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оспа).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При которых сыпь не обязательна, но встречается часто (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иерсиниозы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псевдотуберкулез 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иерсиниоз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опоясывающий герпес,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мононуклеоз, энтеровирусная инфекция, группа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тифо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-паратифозных заболеваний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др.). Это объясняется разнообразием их клинической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симптоматики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множеством клинических форм в классификации заболеваний.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При которых сыпь возможна, но редко (ВГБ, ЦМВ,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микоплазменная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 и др.).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436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4220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80010"/>
            <a:ext cx="10965482" cy="110176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критерии экзантем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567543"/>
            <a:ext cx="10965482" cy="489263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Предварительный диагноз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Морфология сыпи (форменный элемент, цвет, размеры).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Сроки появления сыпи.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Одномоментность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этапность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высыпания.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Фон кожи.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Излюбленная локализация или места сгущения сыпи.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Что предшествовало высыпаниям, если сыпь появилась не в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дни?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С какими клиническими симптомами сыпь сочетается?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Характер температурной кривой.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Данные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ситуации.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Заключительный диагноз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Динамика превращения элементов сыпи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Дополнительные методы исследования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Выяснение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ситуации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Заболевания в очаге (эпидемиологический след)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29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87680"/>
            <a:ext cx="11081068" cy="550671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Дифференциальная диагностика инфекционных заболеваний,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которых  сыпь является обязательным компонентом клинических проявлений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02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149" y="396596"/>
            <a:ext cx="8534400" cy="950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Дифференциальная диагностика Скарлатины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516" y="1840832"/>
            <a:ext cx="11093116" cy="5017168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Скарлатина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острое инфекционное заболевание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токсико-септического характера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характеризуется общей интоксикацией, наличием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тонзиллита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тонзилло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-фарингита, мелкоточечной сыпи на коже,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развитием осложнений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гнойно-септического и аллергического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генеза.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Дифференциальную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диагностику следует проводить с такими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заболеваниями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краснуха, псевдотуберкулез,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скарлатиноподобный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стафилококковой инфекции, корь,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менингококкцемия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медикаментозные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сыпи, потница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больных краснухой ангина не характерна. Бледно-розовая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(2–5 мм) сыпь появляется в течение 1–2-го дня болезни,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располагается по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всему телу, преимущественно на спине, ягодицах, разгибательных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поверхностях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конечностей. Температура тела повышается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незначительно. Сыпь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сочетается с увеличением затылочных и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заднешейных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лимфоузлов. 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 псевдотуберкулезом сыпь появляется в течение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2–8-го дня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болезни, по характеру пятнисто-папулезные, локализуется на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туловище и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суставов. В разгар болезни отмечается также поражение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суставов (боль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ограничение движений), увеличение печени и селезенки,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диспептические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 (тошнота, рвота, боль в животе, иногда жидкие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испражнения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Характерен симптом «перчаток», «носков», и «капюшона». При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скарлатиноподобной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сыпь может быть мелкоточечной, на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гиперемированном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фоне, может быть «малиновый» язык, но никогда не будет ангины.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477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10371221" cy="6858000"/>
          </a:xfrm>
        </p:spPr>
      </p:pic>
    </p:spTree>
    <p:extLst>
      <p:ext uri="{BB962C8B-B14F-4D97-AF65-F5344CB8AC3E}">
        <p14:creationId xmlns:p14="http://schemas.microsoft.com/office/powerpoint/2010/main" val="115379392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306</TotalTime>
  <Words>2820</Words>
  <Application>Microsoft Office PowerPoint</Application>
  <PresentationFormat>Произвольный</PresentationFormat>
  <Paragraphs>78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Сектор</vt:lpstr>
      <vt:lpstr>Дифференциальная диагностика заболеваний, сопровождающихся экзантемой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Диагностические критерии экзантем</vt:lpstr>
      <vt:lpstr>Дифференциальная диагностика инфекционных заболеваний, для которых  сыпь является обязательным компонентом клинических проявлений</vt:lpstr>
      <vt:lpstr>Дифференциальная диагностика Скарлатины</vt:lpstr>
      <vt:lpstr>Презентация PowerPoint</vt:lpstr>
      <vt:lpstr>Презентация PowerPoint</vt:lpstr>
      <vt:lpstr>Презентация PowerPoint</vt:lpstr>
      <vt:lpstr>Презентация PowerPoint</vt:lpstr>
      <vt:lpstr>Дифференциальная диагностика кори</vt:lpstr>
      <vt:lpstr>Презентация PowerPoint</vt:lpstr>
      <vt:lpstr>Презентация PowerPoint</vt:lpstr>
      <vt:lpstr>Дифференциальная диагностика краснухи</vt:lpstr>
      <vt:lpstr>Дифферен</vt:lpstr>
      <vt:lpstr>Дифференциальная диагностика ветряной оспы</vt:lpstr>
      <vt:lpstr>Локализация сыпи при разных инфекционных заболеваниях, протекающих с экзантемой</vt:lpstr>
      <vt:lpstr>Презентация PowerPoint</vt:lpstr>
      <vt:lpstr>Дифференциальная диагностика инфекционных заболеваний, при которых сыпь может быть, но не всегда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Локализация сыпи при энтеровирусной инфекции</vt:lpstr>
      <vt:lpstr>Презентация PowerPoint</vt:lpstr>
      <vt:lpstr>Презентация PowerPoint</vt:lpstr>
      <vt:lpstr>Дифференциальная диагностика инфекционных заболеваний, при которых сыпь может быть, но очень редко</vt:lpstr>
      <vt:lpstr>Презентация PowerPoint</vt:lpstr>
      <vt:lpstr>Презентация PowerPoint</vt:lpstr>
      <vt:lpstr>Презентация PowerPoint</vt:lpstr>
      <vt:lpstr>Список использованной литературы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HP</cp:lastModifiedBy>
  <cp:revision>37</cp:revision>
  <dcterms:created xsi:type="dcterms:W3CDTF">2020-05-22T07:01:52Z</dcterms:created>
  <dcterms:modified xsi:type="dcterms:W3CDTF">2023-03-12T13:48:31Z</dcterms:modified>
</cp:coreProperties>
</file>