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3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9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7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84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4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8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18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9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0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1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8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5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381F2B-79B8-4C71-894C-B86ECBFA3E5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9CA135-01EB-4F37-830A-D8F3D8CE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160338"/>
            <a:ext cx="8689976" cy="2509213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Инородные тела пищевода. Современный взгляд на проблему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kozhainfo.ru/wp-content/uploads/2020/12/pishhev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3034144"/>
            <a:ext cx="7758545" cy="3823856"/>
          </a:xfrm>
          <a:prstGeom prst="rect">
            <a:avLst/>
          </a:prstGeom>
        </p:spPr>
      </p:pic>
      <p:pic>
        <p:nvPicPr>
          <p:cNvPr id="6148" name="Picture 4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66" y="473075"/>
            <a:ext cx="1506970" cy="25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3338" y="374073"/>
            <a:ext cx="5764117" cy="6234545"/>
          </a:xfrm>
        </p:spPr>
        <p:txBody>
          <a:bodyPr>
            <a:normAutofit fontScale="92500"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Инородное тело пищевода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случайно или намеренно проглоченные чужеродные предметы или куски пищи, застрявшие в просвете пищеварительной трубки. Признаками патологии могут быть боль и спазм в пищеводе, дисфагия,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гиперсаливация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респираторный синдром, удушье, отек тканей шеи, крепитация, кровавая рвота, лихорадка. Диагноз подтверждается путем сбора анамнеза и жалоб пациента, рентгенографии пищевода 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фиброэзофагоскопии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Лечение заключается в экстренном удалении инородного тела  через эндоскоп или хирургическим путем.</a:t>
            </a:r>
          </a:p>
          <a:p>
            <a:endParaRPr lang="ru-RU" dirty="0"/>
          </a:p>
        </p:txBody>
      </p:sp>
      <p:pic>
        <p:nvPicPr>
          <p:cNvPr id="3076" name="Picture 4" descr="https://fb.ru/misc/i/gallery/11007/557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577994"/>
            <a:ext cx="5281757" cy="58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5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0327"/>
            <a:ext cx="4211782" cy="5777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ПАТОГЕНЕЗ.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Инородное тело при проглатывании может задерживаться в местах естественных сужений трубки пищевода. Большая часть предметов застревает у входа в пищевод или в его шейном отделе. В области грудного сужения пищевода чаще обнаруживаются крупные и тупые предметы, а также монеты. В дистальной части органа находят препятствие крупные косточки от фруктов, куски мяса, зубные протезы. Иногда в пищеводе могут образоваться алиментарные комки из утрамбованных, плохо прожеванных кусочков плотной пищи, приводящие к его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обтурации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https://www.prozdor.ru/wp-content/uploads/2020/09/%D0%A0%D0%B5%D0%BD%D1%82%D0%B3%D0%B5%D0%BD-%D0%B3%D1%80%D1%83%D0%B4%D0%BD%D0%BE%D0%B9-%D0%BA%D0%BB%D0%B5%D1%82%D0%BA%D0%B8-%D0%BC%D0%BE%D0%BD%D0%B5%D1%82%D0%B0-%D0%BA%D0%B0%D0%BD%D0%B0%D0%B4%D1%81%D0%BA%D0%BE%D0%B3%D0%BE-%D0%B4%D0%BE%D0%BB%D0%BB%D0%B0%D1%80%D0%B0-%D0%B2-%D0%BF%D0%B8%D1%89%D0%B5%D0%B2%D0%BE%D0%B4%D0%B5-%D1%80%D0%B5%D0%B1%D0%B5%D0%BD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4" y="540328"/>
            <a:ext cx="7038109" cy="57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3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ercolinfo.it/wp-content/uploads/2019/10/08BC0E60-D8EA-40F4-B040-5C42E4C8F21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0"/>
            <a:ext cx="6871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7301" y="609600"/>
            <a:ext cx="5112954" cy="6248399"/>
          </a:xfrm>
        </p:spPr>
        <p:txBody>
          <a:bodyPr>
            <a:norm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длительного нахождения инородного тела в области пищевода могут наблюдаться </a:t>
            </a:r>
            <a:r>
              <a:rPr lang="ru-RU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пролежни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локальный некроз слизистой оболочки,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декубитальные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(«целующиеся») язвы, гематомы и рубцовые изменения его стенок. Попадание постороннего объекта в пищевод сопряжено с получением травм пищевода (непроникающих, проникающих ранений его стенок), развитием воспаления (гнилостного эзофагита, абсцесса, </a:t>
            </a:r>
            <a:r>
              <a:rPr lang="ru-RU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медиастинита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Нахождение большого чужеродного объекта пищевода в проекции гортани, может вызывать асфиксию.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6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264" y="831273"/>
            <a:ext cx="11098117" cy="6179127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формы, величины, давности и уровня нахождения предмета, а также от наличия или отсутствия осложнений.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отмечаются боли в области шеи, грудины, затруднение или невозможность глотания, реже иррадиация болей в межлопаточную область.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полной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обтурации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пищевода возникает срыгивание жидкостью, съеденной пищей – так называемая пищеводная рвота. Колющие боли при глотании характерны при внедрении предмета в стенку пищевода. При развитии эзофагита боли носят постоянный характер. Колющие боли в области шеи и верхней части грудной клетки могут возникать и сохраняться в течение 1-2 дней при скарификации 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осаднении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слизистой глотки и пищевода острым предметом, самостоятельно опустившимся в желудок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82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62000"/>
            <a:ext cx="10363826" cy="5597236"/>
          </a:xfrm>
        </p:spPr>
        <p:txBody>
          <a:bodyPr>
            <a:normAutofit fontScale="92500"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инородных телах пищевода характерны симптомы: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екмайера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смещение гортани кпереди при ущемлении предмета в устье пищевода;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метлера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боль при надавливании на гортань;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жексона –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гиперсаливация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скопление слюны в грушевидных синусах.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 первичным симптомам может присоединиться вторичная симптоматика – триада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иллиани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резкое усиление боли и распространение ее ниже ранее отмечавшегося уровня;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отечность наружных покровов шеи и мягких тканей в области перстневидного хряща;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резкое повышение температуры, озноб.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3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ypresentation.ru/documents_6/fafd47a24789db35539cdb90655c62b3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220345"/>
            <a:ext cx="6677891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1992" y="1452692"/>
            <a:ext cx="10363826" cy="3424107"/>
          </a:xfrm>
        </p:spPr>
        <p:txBody>
          <a:bodyPr/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и анамнез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Непрямая ларингоскопия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 (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Фиброэзофагоскопия</a:t>
            </a:r>
          </a:p>
          <a:p>
            <a:endParaRPr lang="ru-RU" dirty="0"/>
          </a:p>
        </p:txBody>
      </p:sp>
      <p:sp>
        <p:nvSpPr>
          <p:cNvPr id="4" name="AutoShape 2" descr="https://progorlo.ru/wp-content/uploads/2021/04/laringoskopiya-gorta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53" y="3615310"/>
            <a:ext cx="444298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801091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57745"/>
            <a:ext cx="10363826" cy="5070763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объекта эндоскопическим или хирургическим методом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возможна консервативная тактика лечения с назначением обволакивающих анестетиков, антибиотиков, сульфаниламидов, местным промыванием раствором фурацилина, диетой.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удалить инородное тело с помощью эзофагоскопа, неэффективности консервативного лечения, глубокой перфорации или кровотечении пищевода применяются различные оперативные вмешательства.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8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t3.depositphotos.com/1832477/14869/v/950/depositphotos_148692127-stock-illustration-cute-and-funny-smiling-sto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s0.slide-share.ru/s_slide/431372ce183f5f3e8e9e8026bef884d0/45a29f1e-f6af-4d72-aadf-42b66a1eb12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0110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127</TotalTime>
  <Words>380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Инородные тела пищевода. Современный взгляд на проблему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Лечение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HP</cp:lastModifiedBy>
  <cp:revision>14</cp:revision>
  <dcterms:created xsi:type="dcterms:W3CDTF">2022-04-01T11:44:00Z</dcterms:created>
  <dcterms:modified xsi:type="dcterms:W3CDTF">2023-03-13T14:18:30Z</dcterms:modified>
</cp:coreProperties>
</file>