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3C6F3-D21A-4DA4-864A-4DE57412440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826B0-1B69-427A-AC06-5ED26AD7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Истина и ее критерии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Что такое истина?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501122" cy="278608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400" b="1" i="1" u="sng" dirty="0" smtClean="0">
                <a:solidFill>
                  <a:srgbClr val="FF0000"/>
                </a:solidFill>
              </a:rPr>
              <a:t>Истина</a:t>
            </a:r>
            <a:r>
              <a:rPr lang="ru-RU" sz="4400" dirty="0" smtClean="0"/>
              <a:t>-знание соответствующие действительности.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Черты истины: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bg1"/>
                </a:solidFill>
              </a:rPr>
              <a:t>Объективность</a:t>
            </a:r>
            <a:r>
              <a:rPr lang="ru-RU" dirty="0" smtClean="0">
                <a:solidFill>
                  <a:schemeClr val="bg1"/>
                </a:solidFill>
              </a:rPr>
              <a:t>-(однозначность) </a:t>
            </a:r>
            <a:r>
              <a:rPr lang="ru-RU" dirty="0" err="1" smtClean="0">
                <a:solidFill>
                  <a:schemeClr val="bg1"/>
                </a:solidFill>
              </a:rPr>
              <a:t>означает,что</a:t>
            </a:r>
            <a:r>
              <a:rPr lang="ru-RU" dirty="0" smtClean="0">
                <a:solidFill>
                  <a:schemeClr val="bg1"/>
                </a:solidFill>
              </a:rPr>
              <a:t> содержание истинного знания не зависит ни от человека, ни от общества;</a:t>
            </a:r>
          </a:p>
          <a:p>
            <a:r>
              <a:rPr lang="ru-RU" b="1" i="1" u="sng" dirty="0" smtClean="0">
                <a:solidFill>
                  <a:schemeClr val="bg1"/>
                </a:solidFill>
              </a:rPr>
              <a:t>Субъективность</a:t>
            </a:r>
            <a:r>
              <a:rPr lang="ru-RU" dirty="0" smtClean="0">
                <a:solidFill>
                  <a:schemeClr val="bg1"/>
                </a:solidFill>
              </a:rPr>
              <a:t>- истина, не связана с человеком конкретность, полученное в результате познания отражает определенный предмет или элемент действительности.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Виды истины: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</a:t>
            </a:r>
            <a:r>
              <a:rPr lang="ru-RU" b="1" i="1" dirty="0" smtClean="0">
                <a:solidFill>
                  <a:schemeClr val="bg1"/>
                </a:solidFill>
              </a:rPr>
              <a:t>Абстрактной истины НЕТ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b="1" i="1" dirty="0" smtClean="0">
                <a:solidFill>
                  <a:schemeClr val="bg1"/>
                </a:solidFill>
              </a:rPr>
              <a:t>Истина всегда </a:t>
            </a:r>
            <a:r>
              <a:rPr lang="ru-RU" b="1" i="1" dirty="0" err="1" smtClean="0">
                <a:solidFill>
                  <a:schemeClr val="bg1"/>
                </a:solidFill>
              </a:rPr>
              <a:t>конкректна</a:t>
            </a:r>
            <a:r>
              <a:rPr lang="ru-RU" b="1" i="1" dirty="0" smtClean="0">
                <a:solidFill>
                  <a:schemeClr val="bg1"/>
                </a:solidFill>
              </a:rPr>
              <a:t>. </a:t>
            </a:r>
          </a:p>
          <a:p>
            <a:pPr>
              <a:buFont typeface="Wingdings" pitchFamily="2" charset="2"/>
              <a:buChar char="ü"/>
            </a:pPr>
            <a:r>
              <a:rPr lang="ru-RU" b="1" u="sng" dirty="0" smtClean="0">
                <a:solidFill>
                  <a:schemeClr val="bg1"/>
                </a:solidFill>
              </a:rPr>
              <a:t>Абсолютная истина </a:t>
            </a:r>
            <a:r>
              <a:rPr lang="ru-RU" dirty="0" smtClean="0">
                <a:solidFill>
                  <a:schemeClr val="bg1"/>
                </a:solidFill>
              </a:rPr>
              <a:t>-это полное исчерпывающие знания об объекте. Она непостижима.</a:t>
            </a:r>
          </a:p>
          <a:p>
            <a:pPr>
              <a:buFont typeface="Wingdings" pitchFamily="2" charset="2"/>
              <a:buChar char="ü"/>
            </a:pPr>
            <a:r>
              <a:rPr lang="ru-RU" b="1" u="sng" dirty="0" smtClean="0">
                <a:solidFill>
                  <a:schemeClr val="bg1"/>
                </a:solidFill>
              </a:rPr>
              <a:t>Относительная истина</a:t>
            </a:r>
            <a:r>
              <a:rPr lang="ru-RU" dirty="0" smtClean="0">
                <a:solidFill>
                  <a:schemeClr val="bg1"/>
                </a:solidFill>
              </a:rPr>
              <a:t>-это неполное, неточное знание в процессе познания относительная истина может дополняться и изменяться.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Критерием истины является ПРАКТИКА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8258204" cy="204311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i="1" u="sng" dirty="0" smtClean="0">
                <a:solidFill>
                  <a:srgbClr val="FF0000"/>
                </a:solidFill>
              </a:rPr>
              <a:t>Практика</a:t>
            </a:r>
            <a:r>
              <a:rPr lang="ru-RU" dirty="0" smtClean="0"/>
              <a:t>-это целенаправленная </a:t>
            </a:r>
            <a:r>
              <a:rPr lang="ru-RU" smtClean="0"/>
              <a:t>деятельность </a:t>
            </a:r>
            <a:r>
              <a:rPr lang="ru-RU" smtClean="0"/>
              <a:t>людей, </a:t>
            </a:r>
            <a:r>
              <a:rPr lang="ru-RU" dirty="0" smtClean="0"/>
              <a:t>ориентирующаяся на познание и преобразование мира.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110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Истина и ее критерии</vt:lpstr>
      <vt:lpstr>Что такое истина?</vt:lpstr>
      <vt:lpstr>Черты истины:</vt:lpstr>
      <vt:lpstr>Виды истины:</vt:lpstr>
      <vt:lpstr>Критерием истины является ПРАКТИКА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Истина и ее критерии</dc:title>
  <dc:creator>admin</dc:creator>
  <cp:lastModifiedBy>пользователь</cp:lastModifiedBy>
  <cp:revision>4</cp:revision>
  <dcterms:created xsi:type="dcterms:W3CDTF">2011-10-27T17:18:49Z</dcterms:created>
  <dcterms:modified xsi:type="dcterms:W3CDTF">2013-10-10T09:44:29Z</dcterms:modified>
</cp:coreProperties>
</file>