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74" r:id="rId8"/>
    <p:sldId id="276" r:id="rId9"/>
    <p:sldId id="261" r:id="rId10"/>
    <p:sldId id="277" r:id="rId11"/>
    <p:sldId id="262" r:id="rId12"/>
    <p:sldId id="278" r:id="rId13"/>
    <p:sldId id="263" r:id="rId14"/>
    <p:sldId id="279" r:id="rId15"/>
    <p:sldId id="264" r:id="rId16"/>
    <p:sldId id="281" r:id="rId17"/>
    <p:sldId id="265" r:id="rId18"/>
    <p:sldId id="280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57200" y="3994666"/>
            <a:ext cx="784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«Клиническая фармакология плазмозаменителей»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9" name="Picture 3" descr="https://fb.ru/misc/i/gallery/45958/3134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05800" cy="407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81000" y="381000"/>
            <a:ext cx="8382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Дезинтоксикационные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растворы, обладают способностью связывать циркулирующие в кровеносном русле токсины и быстро выводить их из организма.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Готовят на основе: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-низкомолекулярного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поливинилпирролидона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гемодез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неоге-модез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энтеродез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-низкомолекулярного поливинилового спирта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полидез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AutoShape 3" descr="https://myodesa.net/wp-content/uploads/2020/02/1_1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9" name="AutoShape 5" descr="https://myodesa.net/wp-content/uploads/2020/02/1_1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1" name="Picture 7" descr="https://ru.longshengpharma.com/wp-content/uploads/2017/01/mygko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505200"/>
            <a:ext cx="46854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28600" y="0"/>
            <a:ext cx="89154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Гемодез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Представляет собой 6%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р-р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низкомолекулярного ПВП. Средняя молекулярная масса - 12000-15000. В состав входят также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NaCl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KCl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CaCl2, MgCl2, NaHCO3.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Механизм: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Связывает токсины в крови и выводит их из организма через почки.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Снижает стаз эритроцитов в микроциркуляторном русле.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Восполняет ОЦК.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Показания к применению: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интоксикации различного происхождения: острая лучевая болезнь, сепсис, лейкозы, ожоговая болезнь, острая дизентерия и др.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Применение: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гемодез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вводят со скоростью 40-50 кап/мин. Разовая доза для взрослых - 400 мл.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Побочные эффекты: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могут возникать (чаще во время струйного введения): покраснение лица, недостаток воздуха, снижение АД, повышение температуры тела до 38,5 - 390С. Аллергические реакции.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Абсолютных противопоказаний по применению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гемодеза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Регуляторы водно-солевого и кислотно-основного состояния.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этой группе относятся солевые растворы такие, как: раствор хлорида натрия 0,9%, раствор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Рингера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раствор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Рингера-Локка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раствор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Рингера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лактата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раствор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Хартмана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лактасол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дисоль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трисоль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ацесоль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раствор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Дарроу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Также в эту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группувходят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осмодиуретики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растворы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маннита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сорбита.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Растворы осуществляют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коррекциюводно-электролитного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состава крови при обезвоживании, вызванном диареей, отеком мозга, токсикозах (происходит увеличение почечной гемодинамики).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5" name="Picture 5" descr="https://thumbs.dreamstime.com/b/%D0%BF%D0%BE%D1%82%D0%B5%D0%BA-%D1%81-%D0%B2%D0%BD%D1%83%D1%82%D1%80%D0%B8%D0%B2%D0%B5%D0%BD%D0%BD%D1%8B%D0%BC-%D0%B5%D0%BA%D0%B0%D1%80%D1%81%D1%82%D0%B2%D0%BE%D0%BC-477257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360600"/>
            <a:ext cx="4734320" cy="349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4800" y="0"/>
            <a:ext cx="88392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Натрия хлорид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Фармакологическое действие: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Натрия хлорид содержится в крови и в тканевых жидкостях организма (концентрация в крови колеблется в пределах 0,5–0,9 %), его содержанием в значительной степени обеспечивается постоянство осмотического давления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давления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жидкости в клетках и тканях, характеризующего электролитный баланс крови).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Относительно часто применяют изотонический раствор натрия хлорида как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дезинтоксикационное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(выводящее из организма вредные вещества) средство и при обезвоживании организма. Им широко пользуются для растворения различных лекарственных средств, в том числе при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инфузиях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Показания к применению: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борьбы с обезвоживанием и интоксикацией организма при различных заболеваниях (острая дизентерия, пищевая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токсикоинфекция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том числе при холере); при острых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циркуляторных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нарушениях (расстройствах кровообращения), сопровождающихся дегидратацией; при ожогах; при геморрагическом (вызванном кровопотерей), операционном и послеоперационном шоке (недостаточно эффективен); при перитоните (воспалении брюшины); при диарее различного происхождения.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Побочные эффекты: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Хлоридный ацидоз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закисление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вследствие избыточного содержания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¯ в крови),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гипергидратация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(повышение содержания жидкости в организме), увеличение выведения калия из организма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600200" y="609600"/>
            <a:ext cx="6529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Препараты для парентерального питания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https://aptekaszpitalna.pl/wp-content/uploads/2019/10/shutterstock_1425687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7239000" cy="515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Декстроза (глюкоза)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Фармакологическое действие: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Участвует в различных процессах обмена веществ в организме, усиливает окислительно-восстановительные процессы в организме, улучшает антитоксическую функцию печени. Декстроза, поступая в ткани,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фосфорилируется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превращаясь в глюкозо-6-фосфат, который активно включается во многие звенья обмена веществ организма. 5%-ный раствор декстрозы оказывает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дезинтоксикационное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метаболическое действие, является источником ценного легкоусвояемого питательного вещества.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Показания к применению: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Гипогликемия, недостаточность углеводного питания;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токсикоинфекция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интоксикации при заболеваниях печени (гепатит, дистрофия и атрофия печени, в том числе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печѐночная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недостаточность); геморрагический диатез; дегидратация (рвота, диарея, послеоперационный период); интоксикация; коллапс, шок.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Побочное действие: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Гиперволемия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острая левожелудочковая недостаточность. В месте введения – развитие инфекции, тромбофлебит.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Противопоказания: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Растворы глюкозы противопоказаны при сахарном диабете и различных состояниях, сопровождающихся гипергликемией;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отѐк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мозга,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отѐк лѐгких,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острая левожелудочковая недостаточность;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гиперосмолярная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Кровезаменители с функцией переноса кислорода.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Растворы гемоглобина (Во всем мире идет поиск универсального искусственного гемоглобина).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Эмульсии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перфторуглеродов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Флюорозоль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Оксигент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Оксицит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Перфторан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Инфузионные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антигипоксанты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растворы на основе янтарной или яблочной кислот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Мафусол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Полиоксифумарин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(ПОФ),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Конфумин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- 15% раствор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фумарата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натрия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инфузий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Реамберин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Мексидол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др.).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Полиоксидин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Фармакологическое действие: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Кровезаменитель гемодинамического действия.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счѐт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коллоидной основы, удерживает жидкость в сосудистом русле, в результате возрастает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объѐм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циркулирующей крови и, как следствие, сердечный выброс; нормализует реологические свойства крови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счѐт антиагрегационного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действия; улучшает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микроциркуляцию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транспорт кислорода к тканям,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счѐт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чего сокращается тканевая гипоксия, происходит коррекция кислотно-основного состояния.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Показания к применению: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Гиповолемические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состояния вследствие шока различной этиологии (травма, острая кровопотеря, ожоги, интоксикация); нарушения периферического кровообращения; массивная кровопотеря; в качестве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гемодилюента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заполнения аппаратов искусственного кровообращения.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Побочное действие: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Гипертермия, тошнота, рвота, аллергические реакции; при быстром введении в больших дозах возможно развитие острой перегрузки системы кровообращения.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609600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Кровезаменители комплексного действия - полифункциональные кровезамещающие средства, обеспечивающие две или несколько функций, аналогичных натуральной крови.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im0-tub-ru.yandex.net/i?id=dec4ac49d0438be258e261235b4ad4f8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79248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Перфторан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Фармакологическое действие: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Кровезамещающее средство с газотранспортной функцией, обладает гемодинамическим, реологическим, диуретическим,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мембраностабилизирующим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кардиопротекторным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сорбционным свойствами. Обеспечивает нормализацию гемодинамических показателей, улучшает работу сердца, увеличивает напряжение кислорода в смешанной венозной крови, что можно рассматривать как признак уменьшения гипоксии тканей; улучшает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микроциркуляцию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реологические свойства крови, состояние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антиоксидантной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системы крови. Использование препарата уменьшает расход донорской крови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еѐ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компонентов в 1,5–2 раза.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Показания к применению: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Острая и хроническая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гиповолемия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микроциркуляции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периферического кровообращения,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регионарная перфузия;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лаваж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лѐгких,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промывание гнойных ран брюшной и других полостей;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противоишемической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защиты донорских органов.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Побочное действие: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Возможны аллергические реакции,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учащение пульса, снижение артериального давления, повышение температуры, головная боль, боли за грудиной и в поясничной области, затруднение дыхания, анафилактические реакции.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762000"/>
            <a:ext cx="8001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Кровезаменители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плазмозаменители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- препараты (растворы), применяемые для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трансфузионной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терапии (главным образом, внутривенно).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определенной мере могут заменять донорскую кровь.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 descr="https://static.vl.ru/news/1602804928281_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399" y="3200400"/>
            <a:ext cx="6400801" cy="326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f2.ppt-online.org/files2/slide/9/9kPfIDUvmx7n1jWq4LgY0crtMOEZBp6sFyKo3zGhab/slide-18.jpg"/>
          <p:cNvPicPr>
            <a:picLocks noChangeAspect="1" noChangeArrowheads="1"/>
          </p:cNvPicPr>
          <p:nvPr/>
        </p:nvPicPr>
        <p:blipFill>
          <a:blip r:embed="rId2"/>
          <a:srcRect l="10156" r="21094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6858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Переливание простых и сложных по составу солевых растворов с целью восполнения объема крови началось в 19 веке.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6002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1830 году, когда в Москве свирепствовала холера, было предложено использовать для ее лечения внутривенное введение подкисленной воды.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667000"/>
            <a:ext cx="838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1930-х годах под руководством А.Н. Филатова в Центральном областном ленинградском институте переливания крови (ЦОЛИПК) начались первые отечественные разработки коллоидных кровезамещающих препаратов. В 1943 году Филатов одним из первых предложил классификацию кровезаменителей.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://www.medargo.ru/images/cat-transfusion-wz-1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343400"/>
            <a:ext cx="5957523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81000" y="457200"/>
            <a:ext cx="7924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Плазмозамещающие растворы - это лекарственные средства, восполняющие дефицит плазмы крови или отдельных ее компонентов. Плазмозамещающие растворы, близкие по составу к плазме крови и вводимые в больших количествах, называют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инфузионными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Эти растворы способны некоторое время поддерживать жизнедеятельность организма или изолированных органов, не вызывая патологических сдвигов. Многие заболевания и патологические состояния (отравление различными ядами, инфекционные заболевания, ожоги, острая почечная и печеночная недостаточность и др.) сопровождаются интоксикацией организма, поэтому используют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дезинтоксикационные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xn----7sbbpetaslhhcmbq0c8czid.xn--p1ai/wp-content/uploads/2015/07/krovezameniteli-gemodinamicheskogo-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733800"/>
            <a:ext cx="569595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57200" y="533400"/>
            <a:ext cx="7086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Классификация плазмозамещающих растворов по медицинскому назначению: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Гемодинамические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Дезинтоксикационные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Регуляторы водно-солевого и кислотно-основного состояния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Препараты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парентерального питания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Комплексного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действия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Плазмозаменители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функцией переноса кислорода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AutoShape 2" descr="https://s1.slide-share.ru/s_slide/2c2edcf5b7f5953d3c8e1f11a6af8a9c/6ca9819a-58c8-412b-84dd-8273e9ee44e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s1.slide-share.ru/s_slide/2c2edcf5b7f5953d3c8e1f11a6af8a9c/6ca9819a-58c8-412b-84dd-8273e9ee44e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s1.slide-share.ru/s_slide/2c2edcf5b7f5953d3c8e1f11a6af8a9c/6ca9819a-58c8-412b-84dd-8273e9ee44e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s1.slide-share.ru/s_slide/2c2edcf5b7f5953d3c8e1f11a6af8a9c/6ca9819a-58c8-412b-84dd-8273e9ee44e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s1.slide-share.ru/s_slide/2c2edcf5b7f5953d3c8e1f11a6af8a9c/6ca9819a-58c8-412b-84dd-8273e9ee44e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s1.slide-share.ru/s_slide/2c2edcf5b7f5953d3c8e1f11a6af8a9c/6ca9819a-58c8-412b-84dd-8273e9ee44e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s://blotos.ru/wp-content/uploads/5/1/3/5136d722c37ebdced9fbaeef3cba8d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429000"/>
            <a:ext cx="7743825" cy="319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09600" y="609600"/>
            <a:ext cx="7620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Плазмозамещающие растворы должны быть: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изотоничны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изоионичны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изогидричны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вязкость должна соответствовать вязкости плазмы крови.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myfamilydoctor.ru/wp-content/uploads/2018/05/ExternalLink_shutterstock_7139515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352800"/>
            <a:ext cx="65532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990600" y="381000"/>
            <a:ext cx="7315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Охарактеризуем группы </a:t>
            </a:r>
            <a:r>
              <a:rPr kumimoji="0" lang="ru-RU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плазмозаменитлеей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примере основных препаратов соответствующих групп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s://im0-tub-ru.yandex.net/i?id=edc105e04dcbe8d301fa2a9bb5ee722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200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1000" y="0"/>
            <a:ext cx="8534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Гемодинамические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плазмозаменители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данном этапе существует 4 группы противошоковых препаратов: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-декстраны: низкомолекулярные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реополиглюкин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лонгастерил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40,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реомакродекс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среднемолекулярные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полиглюкнн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лонгастерил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70,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макродекс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-производные желатина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желатиноль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гелофузин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желифундол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-производные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гидроксиэтилкрахмала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среднемолекулярные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высокомолекулярные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-производные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полиэтилгликоля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полиоксидин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https://discover24.ru/wp-content/uploads/2016/12/1384929090_080026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419600"/>
            <a:ext cx="4495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Полиглюкин</a:t>
            </a:r>
            <a:endParaRPr lang="ru-RU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Механизм действия: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При в/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введении достаточно быстро приводит к повышению АД и стойко поддерживает его на высоком уровне.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Долго циркулирует в кровеносном русле (до 3-4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 - Т50 - около суток.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Это связано с его большой молекулярной массой - не проникает через сосудистые мембраны.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За счет высокого осмотического давления ( в 2,5 раза больше чем у белков плазмы) он притягивает в кровоток тканевую жидкость и удерживает ее: ОЦК возрастает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величену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несколько большую, чем объем введенного препарата.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Полиглюкин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способствует улучшению окислительных процессов, что приводит к повышению поглощения О2 тканями.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Показания к применению: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Как противошоковый препарат, когда необходимо увеличит ОЦК (травматические и операционный шок, острая кровопотеря, острый сосудистый недостаток).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нетяжелых степенях шока доза не больше 400- 1500 мл. В тяжелых ситуациях - до 2-4 л (травматический, ожоговый шок).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Побочные эффекты: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весьма редки. После первых 3-10 мл может возникнуть: стеснение в груди, затруднение дыхания, тахикардия. Профилактика: через 1 мин. после вливания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полиглюкина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делают перерыв на 2-3 мин. Если реакции нет - продолжают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инфузию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</TotalTime>
  <Words>1466</Words>
  <Application>Microsoft Office PowerPoint</Application>
  <PresentationFormat>Экран (4:3)</PresentationFormat>
  <Paragraphs>118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SALTEREEVA KHAVA</dc:creator>
  <cp:lastModifiedBy>HP</cp:lastModifiedBy>
  <cp:revision>7</cp:revision>
  <dcterms:created xsi:type="dcterms:W3CDTF">2021-03-28T17:36:35Z</dcterms:created>
  <dcterms:modified xsi:type="dcterms:W3CDTF">2023-03-13T14:16:19Z</dcterms:modified>
</cp:coreProperties>
</file>