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Строение и развитие коры больших полушарий головного мозга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17136"/>
          </a:xfrm>
        </p:spPr>
        <p:txBody>
          <a:bodyPr>
            <a:normAutofit fontScale="77500" lnSpcReduction="20000"/>
          </a:bodyPr>
          <a:lstStyle/>
          <a:p>
            <a:r>
              <a:rPr lang="ru-RU" b="1" u="sng" dirty="0" smtClean="0"/>
              <a:t>Кора больших полушарий головного мозга</a:t>
            </a:r>
            <a:r>
              <a:rPr lang="ru-RU" dirty="0" smtClean="0"/>
              <a:t>, слой серого вещества толщиной 1—5 мм, покрывающий полушария большого мозга млекопитающих животных и человека. Эта часть головного мозга, развившаяся на поздних этапах эволюции животного мира, играет исключительно важную роль в осуществлении психической, или высшей нервной деятельности, хотя эта деятельность является результатом работы мозга как единого целого. Благодаря двусторонним связям с нижележащими отделами нервной системы, кора может участвовать в регуляции и координации всех функций организма. У человека кора составляет в среднем 44% от объёма всего полушария в целом. Её поверхность достигает 1468—1670 см2.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Строение и классификация анализаторов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Сенсорной системой (анализатором, по И.П.Павлову) называют часть нервной системы, состоящую из воспринимающих элементов - рецепторов, получающих стимулы из внешней или внутренней среды, нервных путей, передающих информацию от рецепторов в мозг, и тех частей мозга, которые перерабатывают эту информацию. (Рецептор - периферическая специализированная часть анализатора, посредством которой воздействие раздражителей внешнего мира и внутренней среды организма трансформируется в процесс нервного возбуждения.)</a:t>
            </a:r>
          </a:p>
          <a:p>
            <a:r>
              <a:rPr lang="ru-RU" dirty="0" smtClean="0"/>
              <a:t>Сенсорная система вводит информацию в мозг и анализирует ее.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649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Работа любой сенсорной системы начинается: с восприятия рецепторами внешней для мозга физической или химической энергии; трансформации ее в нервные сигналы; передачи сигналов в мозг через цепи нейронов. Нейрон - нервная клетка со всеми ее отростками, основная структурная единица нервной системы.</a:t>
            </a:r>
          </a:p>
          <a:p>
            <a:r>
              <a:rPr lang="ru-RU" dirty="0" smtClean="0"/>
              <a:t>Процесс передачи сенсорных сигналов сопровождается многократным их преобразованием и перекодированием и завершается высшим анализом и синтезом (опознанием образа), после чего формируется ответная реакция организма.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4113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Информация, поступающая в мозг, необходима для программирования и реализации простых и сложных рефлекторных актов вплоть до психической деятельности человека. И.М.Сеченов писал, что «психический акт не может явиться в сознании без внешнего чувственного возбуждения». Возбуждение - свойство живых организмов, активный ответ возбудимой ткани на раздражение. Для нервной системы возбуждение - одна из основных функций.</a:t>
            </a:r>
          </a:p>
          <a:p>
            <a:r>
              <a:rPr lang="ru-RU" dirty="0" smtClean="0"/>
              <a:t>Переработка сенсорной информации может сопровождаться, а может и не сопровождаться осознанием стимула. Если осознание происходит, говорят об ощущении. Ощущение - отражение в сознании свойств предметов объективного мира, возникающее при их непосредственном воздействии на рецепторы.</a:t>
            </a:r>
          </a:p>
          <a:p>
            <a:r>
              <a:rPr lang="ru-RU" dirty="0" smtClean="0"/>
              <a:t>Различение ощущений приводит к восприятию. Восприятие - целостное отражение свойств предметов, ситуаций и событий, возникающее при непосредственном воздействии раздражителей на рецепторные поверхности органов чувств.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0007-007-Analizator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762000"/>
            <a:ext cx="8382000" cy="5811838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Функции анализатора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Сенсорная система (анализатор) выполняет следующие функции, или операции, с сигналами:</a:t>
            </a:r>
          </a:p>
          <a:p>
            <a:r>
              <a:rPr lang="ru-RU" dirty="0" smtClean="0"/>
              <a:t>1) обнаружение;</a:t>
            </a:r>
          </a:p>
          <a:p>
            <a:r>
              <a:rPr lang="ru-RU" dirty="0" smtClean="0"/>
              <a:t>2) различение;</a:t>
            </a:r>
          </a:p>
          <a:p>
            <a:r>
              <a:rPr lang="ru-RU" dirty="0" smtClean="0"/>
              <a:t>3) передачу и преобразование;</a:t>
            </a:r>
          </a:p>
          <a:p>
            <a:r>
              <a:rPr lang="ru-RU" dirty="0" smtClean="0"/>
              <a:t>4) кодирование;</a:t>
            </a:r>
          </a:p>
          <a:p>
            <a:r>
              <a:rPr lang="ru-RU" dirty="0" smtClean="0"/>
              <a:t>5) детектирование признаков;</a:t>
            </a:r>
          </a:p>
          <a:p>
            <a:r>
              <a:rPr lang="ru-RU" dirty="0" smtClean="0"/>
              <a:t>6) опознание образов.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457200"/>
            <a:ext cx="8229600" cy="762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4113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Обнаружение и первичное различение сигналов обеспечивается рецепторами, а детектирование и опознание сигналов - нейронами коры больших полушарий. Передачу, преобразование и кодирование сигналов осуществляют нейроны всех слоев сенсорных систем.</a:t>
            </a:r>
          </a:p>
          <a:p>
            <a:r>
              <a:rPr lang="ru-RU" dirty="0" smtClean="0"/>
              <a:t>Обнаружение сигналов начинается в рецепторе - специализированной клетке, эволюционно приспособленной к восприятию раздражителя определенной модальности из внешней или внутренней среды и преобразованию его из физической или химической формы в форму нервного возбуждения.</a:t>
            </a:r>
          </a:p>
          <a:p>
            <a:r>
              <a:rPr lang="ru-RU" dirty="0" smtClean="0"/>
              <a:t>Раздражитель - любой внешний или </a:t>
            </a:r>
            <a:r>
              <a:rPr lang="ru-RU" dirty="0" err="1" smtClean="0"/>
              <a:t>внутрисредовой</a:t>
            </a:r>
            <a:r>
              <a:rPr lang="ru-RU" dirty="0" smtClean="0"/>
              <a:t> фактор, осознаваемый или неосознаваемый, выступающий как условие последующих изменений состояния организма.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457200"/>
            <a:ext cx="8229600" cy="762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649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Аксон - отросток нервной клетки (нейрона), проводящий нервные импульсы от тела клетки к иннервируемым органам или другим нервным клеткам. Пучки аксонов образуют нервы.</a:t>
            </a:r>
          </a:p>
          <a:p>
            <a:r>
              <a:rPr lang="ru-RU" dirty="0" smtClean="0"/>
              <a:t>Совокупность рецепторов, сигналы которых поступают на данный нейрон, называют его рецептивным полем. Рецептивные поля соседних нейронов частично перекрываются. В результате такой организации связей в сенсорной системе образуется так называемая нервная сеть. Благодаря ей повышается чувствительность системы к слабым сигналам, а также обеспечивается высокая приспособляемость к меняющимся условиям среды.</a:t>
            </a:r>
          </a:p>
          <a:p>
            <a:r>
              <a:rPr lang="ru-RU" dirty="0" smtClean="0"/>
              <a:t>Тормозная переработка сенсорной информации основана на том, что обычно каждый возбужденный сенсорный нейрон активирует тормозной </a:t>
            </a:r>
            <a:r>
              <a:rPr lang="ru-RU" dirty="0" err="1" smtClean="0"/>
              <a:t>интернейрон</a:t>
            </a:r>
            <a:r>
              <a:rPr lang="ru-RU" dirty="0" smtClean="0"/>
              <a:t>. </a:t>
            </a:r>
            <a:r>
              <a:rPr lang="ru-RU" dirty="0" err="1" smtClean="0"/>
              <a:t>Интернейрон</a:t>
            </a:r>
            <a:r>
              <a:rPr lang="ru-RU" dirty="0" smtClean="0"/>
              <a:t> в свою очередь подавляет </a:t>
            </a:r>
            <a:r>
              <a:rPr lang="ru-RU" dirty="0" err="1" smtClean="0"/>
              <a:t>импульсацию</a:t>
            </a:r>
            <a:r>
              <a:rPr lang="ru-RU" dirty="0" smtClean="0"/>
              <a:t> как самого возбудившего его элемента (последовательное или возвратное, торможение), так и его соседей по слою (боковое или латеральное) торможение. Сила этого торможения тем больше, чем сильнее возбужден первый элемент и чем ближе к нему соседняя клетка. Значительная часть операций по снижению избыточности и выделению наиболее существенных сведений о раздражителе производится латеральным торможением.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6493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ЛИТЕРАТУРА: </a:t>
            </a:r>
            <a:br>
              <a:rPr lang="ru-RU" dirty="0" smtClean="0"/>
            </a:br>
            <a:endParaRPr lang="ru-RU" dirty="0" smtClean="0"/>
          </a:p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Сапин</a:t>
            </a:r>
            <a:r>
              <a:rPr lang="ru-RU" dirty="0" smtClean="0"/>
              <a:t> М.Р., </a:t>
            </a:r>
            <a:r>
              <a:rPr lang="ru-RU" dirty="0" err="1" smtClean="0"/>
              <a:t>Билич</a:t>
            </a:r>
            <a:r>
              <a:rPr lang="ru-RU" dirty="0" smtClean="0"/>
              <a:t> Г.Л. Анатомия человека. М., 1989.</a:t>
            </a:r>
          </a:p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Анатомия человека. 2 тома / Под ред. </a:t>
            </a:r>
            <a:r>
              <a:rPr lang="ru-RU" dirty="0" err="1" smtClean="0"/>
              <a:t>Сапина</a:t>
            </a:r>
            <a:r>
              <a:rPr lang="ru-RU" dirty="0" smtClean="0"/>
              <a:t> М.Р. М., 1993.</a:t>
            </a:r>
          </a:p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Липченко</a:t>
            </a:r>
            <a:r>
              <a:rPr lang="ru-RU" dirty="0" smtClean="0"/>
              <a:t> В</a:t>
            </a:r>
            <a:r>
              <a:rPr lang="ru-RU" baseline="-25000" dirty="0" smtClean="0"/>
              <a:t>.</a:t>
            </a:r>
            <a:r>
              <a:rPr lang="ru-RU" dirty="0" smtClean="0"/>
              <a:t>Я., </a:t>
            </a:r>
            <a:r>
              <a:rPr lang="ru-RU" dirty="0" err="1" smtClean="0"/>
              <a:t>Самусов</a:t>
            </a:r>
            <a:r>
              <a:rPr lang="ru-RU" dirty="0" smtClean="0"/>
              <a:t> Р.П. Атлас нормальной анатомии. М., 1965.</a:t>
            </a:r>
          </a:p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Синельников Р.Д. Атлас анатомии человека. М., 2</a:t>
            </a:r>
            <a:r>
              <a:rPr lang="ru-RU" i="1" dirty="0" smtClean="0"/>
              <a:t> </a:t>
            </a:r>
            <a:r>
              <a:rPr lang="ru-RU" dirty="0" smtClean="0"/>
              <a:t>тома.</a:t>
            </a:r>
          </a:p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Мозг / Под </a:t>
            </a:r>
            <a:r>
              <a:rPr lang="ru-RU" dirty="0" err="1" smtClean="0"/>
              <a:t>ред</a:t>
            </a:r>
            <a:r>
              <a:rPr lang="ru-RU" dirty="0" smtClean="0"/>
              <a:t> П.В. Симонова, М.,1984.</a:t>
            </a:r>
          </a:p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Морфология нервной системы / Отв. ред. В.П </a:t>
            </a:r>
            <a:r>
              <a:rPr lang="ru-RU" dirty="0" err="1" smtClean="0"/>
              <a:t>Бабминдра</a:t>
            </a:r>
            <a:r>
              <a:rPr lang="ru-RU" dirty="0" smtClean="0"/>
              <a:t>, 1986.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smtClean="0"/>
              <a:t>     Конец</a:t>
            </a:r>
            <a:r>
              <a:rPr lang="ru-RU" sz="6600" dirty="0" smtClean="0"/>
              <a:t>!!!!!</a:t>
            </a:r>
            <a:endParaRPr lang="ru-RU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ru-RU" dirty="0" smtClean="0"/>
              <a:t>Строение головного мозга.</a:t>
            </a:r>
            <a:endParaRPr lang="ru-RU" dirty="0"/>
          </a:p>
        </p:txBody>
      </p:sp>
      <p:pic>
        <p:nvPicPr>
          <p:cNvPr id="4" name="Содержимое 3" descr="th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905000"/>
            <a:ext cx="7848600" cy="4572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3048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64936"/>
          </a:xfrm>
        </p:spPr>
        <p:txBody>
          <a:bodyPr>
            <a:normAutofit fontScale="55000" lnSpcReduction="20000"/>
          </a:bodyPr>
          <a:lstStyle/>
          <a:p>
            <a:r>
              <a:rPr lang="ru-RU" b="1" u="sng" dirty="0" smtClean="0"/>
              <a:t>  Строение коры</a:t>
            </a:r>
            <a:r>
              <a:rPr lang="ru-RU" dirty="0" smtClean="0"/>
              <a:t>. Характерной особенностью строения коры является ориентированное, горизонтально-вертикальное распределение составляющих её нервных клеток по слоям и колонкам; таким образом, корковая структура отличается пространственно упорядоченным расположением функционирующих единиц и связей между ними. Пространство между телами и отростками нервных клеток коры заполнено нейроглией и сосудистой сетью (капиллярами). Нейроны коры подразделяются на 3 основных типа: пирамидные (80—90% всех клеток коры), звездчатые и веретенообразные. Основные функциональный элемент коры — афферентно-эфферентный (т. е. воспринимающий центростремительные и посылающий центробежные стимулы) </a:t>
            </a:r>
            <a:r>
              <a:rPr lang="ru-RU" dirty="0" err="1" smtClean="0"/>
              <a:t>длинноаксонный</a:t>
            </a:r>
            <a:r>
              <a:rPr lang="ru-RU" dirty="0" smtClean="0"/>
              <a:t> пирамидный нейрон. Звездчатые клетки отличаются слабым развитием дендритов и мощным развитием аксонов, которые не выходят за пределы поперечника коры и охватывают своими разветвлениями группы пирамидных клеток. Звездчатые клетки выполняют роль воспринимающих и синхронизирующих элементов, способных координировать (одновременно тормозить или возбуждать) пространственно близкие группы пирамидных нейронов. Корковый нейрон характеризуется сложным субмикроскопическим строением .Различные по топографии участки коры отличаются плотностью расположения клеток, их величиной и другими характеристиками послойной и колончатой структуры. Все эти показатели определяют архитектуру коры, или её </a:t>
            </a:r>
            <a:r>
              <a:rPr lang="ru-RU" dirty="0" err="1" smtClean="0"/>
              <a:t>цитоархитектонику</a:t>
            </a:r>
            <a:r>
              <a:rPr lang="ru-RU" dirty="0" smtClean="0"/>
              <a:t>   Наиболее крупные подразделения территории коры — древняя (</a:t>
            </a:r>
            <a:r>
              <a:rPr lang="ru-RU" dirty="0" err="1" smtClean="0"/>
              <a:t>палеокортекс</a:t>
            </a:r>
            <a:r>
              <a:rPr lang="ru-RU" dirty="0" smtClean="0"/>
              <a:t>), старая (</a:t>
            </a:r>
            <a:r>
              <a:rPr lang="ru-RU" dirty="0" err="1" smtClean="0"/>
              <a:t>архикортекс</a:t>
            </a:r>
            <a:r>
              <a:rPr lang="ru-RU" dirty="0" smtClean="0"/>
              <a:t>), новая (</a:t>
            </a:r>
            <a:r>
              <a:rPr lang="ru-RU" dirty="0" err="1" smtClean="0"/>
              <a:t>неокортекс</a:t>
            </a:r>
            <a:r>
              <a:rPr lang="ru-RU" dirty="0" smtClean="0"/>
              <a:t>) и межуточная кора. Поверхность новой коры у человека занимает 95,6%, старой 2,2%, древней 0,6%, межуточной 1,6%.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opuholi-cns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762000"/>
            <a:ext cx="8382000" cy="581183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1253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  </a:t>
            </a:r>
            <a:r>
              <a:rPr lang="ru-RU" b="1" u="sng" dirty="0" smtClean="0"/>
              <a:t>Функциональные особенности коры </a:t>
            </a:r>
            <a:r>
              <a:rPr lang="ru-RU" dirty="0" smtClean="0"/>
              <a:t>обусловливаются упомянутым выше распределением нервных клеток и их связей по слоям и колонкам. На корковые нейроны возможна конвергенция (схождение) импульсов от различных органов чувств. Согласно современным представлениям, подобная конвергенция разнородных возбуждений — нейрофизиологический механизм интегративной деятельности головного мозга, т. е. анализа и синтеза ответной деятельности организма. Существенное значение имеет и то, что нейроны сведены в комплексы, по-видимому, реализующие результаты конвергенции возбуждений на отдельные нейроны. Одна из основных </a:t>
            </a:r>
            <a:r>
              <a:rPr lang="ru-RU" dirty="0" err="1" smtClean="0"/>
              <a:t>морфо-функциональных</a:t>
            </a:r>
            <a:r>
              <a:rPr lang="ru-RU" dirty="0" smtClean="0"/>
              <a:t> единиц коры — комплекс, называемый колонкой клеток, который проходит через все корковые слои и состоит из клеток, расположенных на одном перпендикуляре к поверхности коры. Клетки в колонке тесно связаны между собой и получают общую афферентную веточку из подкорки. Каждая колонка клеток отвечает за восприятие преимущественно одного вида чувствительности. Например, если в корковом конце кожного анализатора одна из колонок реагирует на прикосновение к коже, то другая — на движение конечности в суставе. В зрительном анализаторе функции восприятия зрительных образов также распределены по колонкам. Например, одна из колонок воспринимает движение предмета в горизонтальной плоскости, соседняя — в вертикальной и т. п.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07-004-Analizator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762000"/>
            <a:ext cx="8458199" cy="57912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64936"/>
          </a:xfrm>
        </p:spPr>
        <p:txBody>
          <a:bodyPr>
            <a:normAutofit fontScale="55000" lnSpcReduction="20000"/>
          </a:bodyPr>
          <a:lstStyle/>
          <a:p>
            <a:r>
              <a:rPr lang="ru-RU" b="1" u="sng" dirty="0" smtClean="0"/>
              <a:t>Филогенез и онтогенез коры</a:t>
            </a:r>
            <a:r>
              <a:rPr lang="ru-RU" dirty="0" smtClean="0"/>
              <a:t>. Кора — продукт длительного эволюционного развития, в процессе которого сначала появляется древняя кора, возникающая в связи с развитием обонятельного анализатора у рыб. С выходом животных из воды на сушу начинает интенсивно развиваться т. н. плащевидная, полностью обособленная от подкорки часть коры, которая состоит из старой и новой коры. Становление этих структур в процессе приспособления к сложным и разнообразным условиям наземного существования связано (совершенствованием и взаимодействием различных воспринимающих и двигательных систем. У земноводных кора представлена древней и зачатком старой коры, у пресмыкающихся хорошо развиты древняя и старая кора и появляется зачаток новой коры. Наибольшего развития новая кора достигает у млекопитающих, а среди них у приматов (обезьяны и человек), хоботных (слоны) и китообразных (дельфины, киты). В связи с неравномерностью роста отдельных структур новой коры её поверхность становится складчатой, покрываясь бороздами и извилинами. Совершенствование коры конечного мозга у млекопитающих неразрывно связано с эволюцией всех отделов центральной нервной системы. Этот процесс сопровождается интенсивным ростом прямых и обратных связей, соединяющих корковые и подкорковые структуры. Т. о., на более высоких этапах эволюции функции подкорковых образований начинают контролироваться корковыми структурами. Данное явление получило название </a:t>
            </a:r>
            <a:r>
              <a:rPr lang="ru-RU" dirty="0" err="1" smtClean="0"/>
              <a:t>кортиколизации</a:t>
            </a:r>
            <a:r>
              <a:rPr lang="ru-RU" dirty="0" smtClean="0"/>
              <a:t> функций. В результате </a:t>
            </a:r>
            <a:r>
              <a:rPr lang="ru-RU" dirty="0" err="1" smtClean="0"/>
              <a:t>кортиколизации</a:t>
            </a:r>
            <a:r>
              <a:rPr lang="ru-RU" dirty="0" smtClean="0"/>
              <a:t> ствол мозга образует с корковыми структурами единый комплекс, а повреждение коры на высших этапах эволюции приводит к нарушению жизненно важных функций организма. Наибольшие изменения и увеличение в процессе эволюции новой коры претерпевают ассоциативные зоны, в то время как первичные, сенсорные поля уменьшаются по относительной величине. Разрастание новой коры приводит к вытеснению старой и древней на нижнюю и срединную поверхности мозга.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bolshie-polushariya-golovnogo-mozga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685800"/>
            <a:ext cx="8458200" cy="57912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457200"/>
            <a:ext cx="8229600" cy="762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6" name="Содержимое 5" descr="moz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838200"/>
            <a:ext cx="8305800" cy="57912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</TotalTime>
  <Words>986</Words>
  <PresentationFormat>Экран (4:3)</PresentationFormat>
  <Paragraphs>36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Строение и развитие коры больших полушарий головного мозга</vt:lpstr>
      <vt:lpstr>Строение головного мозга.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Строение и классификация анализаторов </vt:lpstr>
      <vt:lpstr>Слайд 11</vt:lpstr>
      <vt:lpstr>Слайд 12</vt:lpstr>
      <vt:lpstr>Слайд 13</vt:lpstr>
      <vt:lpstr>Функции анализатора 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Строение и развитие коры больших полушарий головного мозга</dc:title>
  <dc:creator>maIеНЬкаЯ vRеdиNа</dc:creator>
  <cp:lastModifiedBy>Салтереева Хава Р</cp:lastModifiedBy>
  <cp:revision>3</cp:revision>
  <dcterms:created xsi:type="dcterms:W3CDTF">2013-01-22T17:51:30Z</dcterms:created>
  <dcterms:modified xsi:type="dcterms:W3CDTF">2013-01-22T18:18:17Z</dcterms:modified>
</cp:coreProperties>
</file>