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ги Олимпа. Роспись потолка в зале Геракла, Верс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9" y="42997"/>
            <a:ext cx="9144000" cy="68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911" y="1628800"/>
            <a:ext cx="7772400" cy="4267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Мифы в Древней Греции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5/428929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-16025"/>
            <a:ext cx="91146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Апофеоз Геркул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4" y="260648"/>
            <a:ext cx="867422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824" y="6211669"/>
            <a:ext cx="315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Апофеоз </a:t>
            </a:r>
            <a:r>
              <a:rPr lang="ru-RU" sz="1400" dirty="0" err="1"/>
              <a:t>Геркулеса.Ноэль</a:t>
            </a:r>
            <a:r>
              <a:rPr lang="ru-RU" sz="1400" dirty="0"/>
              <a:t> </a:t>
            </a:r>
            <a:r>
              <a:rPr lang="ru-RU" sz="1400" dirty="0" err="1"/>
              <a:t>Куапель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93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Doctor\Downloads\z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7900"/>
            <a:ext cx="5436096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504056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Рея, чтобы не потерять и последнего своего ребёнка, по совету родителей, Урана-Неба и Геи-Земли, удалилась на остров Крит, где в глубокой пещере родила своего младшего сына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Зевса.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Скрыв в пещере новорождённого, Рея дала жестокому Кроносу проглотить вместо сына длинный камень, завёрнутый в пелёнки. Кронос и не подозревал, что был обманут своей женой, в то время как Зевс рос на Крите под присмотром нимф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Адрастеи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Идеи, вскормивших его молоком божественной козы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Амалфеи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Пчёлы носили мёд маленькому Зевсу со склонов высокой горы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у входа в пещеру юные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куреты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ударяли мечами в щиты всякий раз, когда маленький Зевс плакал, чтобы его плач ненароком не услышал всевластный Кронос.</a:t>
            </a:r>
          </a:p>
        </p:txBody>
      </p:sp>
      <p:sp>
        <p:nvSpPr>
          <p:cNvPr id="4" name="AutoShape 2" descr="Зевс | Фантастические существ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Зевс | Фантастические существа вики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Doctor\Downloads\Zeus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Юпитер - Зевс: главный бог в пантеоне римских и греческих богов, бог молн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смену титанам пришло царство Зевса, победившего своего отца Кроноса и ставшего верховным божеством Олимпийского пантеона; властелином небесных сил, повелевающим громами, молниями, тучами и ливнями. Господствуя во вселенной, Зевс давал людям законы и охранял порядок.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представлении древних греков Олимпийские боги были похожи на людей и отношения между ними напоминали отношения между людьми: они ссорились и мирились, завидовали и вмешивались в жизнь людей, обижались, принимали участие в войнах, радовались, веселились и влюблялись. Каждый из богов имел определенное занятие, отвечая за конкретную сферу жизни:</a:t>
            </a:r>
          </a:p>
        </p:txBody>
      </p:sp>
    </p:spTree>
    <p:extLst>
      <p:ext uri="{BB962C8B-B14F-4D97-AF65-F5344CB8AC3E}">
        <p14:creationId xmlns:p14="http://schemas.microsoft.com/office/powerpoint/2010/main" val="294221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Зевс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властитель неба, отец богов и людей.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Гера (Ира) - супруга Зевса, покровительница семьи.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Посейдон - владыка морей.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Гестия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защитница семейного очага.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Деметра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Димитра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богиня земледелия.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Аполлон - бог света и музыки.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Афина - богиня мудрости.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Гермес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Эрмис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бог торговли и вестник богов.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Гефест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Ифестос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бог огня.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Афродита - богиня красоты.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Арес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бог войны.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Артемида - богиня охоты.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на земле обращались к богам - к каждому по его «специальности», воздвигали им храмы и, чтобы умилостивить их, приносили дары в качестве жертвоприношений.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80346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3488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Боги Древне Греции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mosliter.ru/images/cms/data/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404664"/>
            <a:ext cx="8576121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греческой мифологии, кроме детей Хаоса, Титанов и Олимпийских богов, землю населяли и много других божеств, олицетворяющих силы природы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в реках и ручьях жили нимфы Наяды, в море - Нереиды, в лесах - Дриады и Сатиры, в горах - нимфа Эхо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Жизнью человека распоряжались три богини-Судьбы - Мойры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Лахесис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Клото,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Атропос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Это они пряли нить человеческой жизни от рождения до самой смерти и могли её оборвать, когда хотели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Мойры ( Парки 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arc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Doctor\Downloads\Par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6429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мифах отобразились все представления древних греков о мире, о своем происхождении, о неподвластных им силах, об извечной борьбе добра и зла. Возникнув задолго до появления письменности, мифы передавались в устном виде, и содержали в себе элементы вымысла. Основным дошедшим до настоящего времени источником являются произведения древнегреческих писателей, в увлекательнейшей форме отобразивших приключения и подвиги героев. Среди них такие знаменитые поэты, как Гомер, автор «Одиссеи» и «Илиады», Гесиод, Овидий,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Гиппий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многие другие. В основе каждого мифа лежит легенда об олимпийских богах и героических подвигах людей, родственных богам - героях. В качестве ярчайших примеров мифов о героях можно привести мифы о Геракле, Персее, Эдипе, Тесее, о золотом руне, Троянской войне и др. Почитание божества плодородия и земледелия отобразилось в культе Диониса, для которого характерны переизбыток страстей, жизненная сила.</a:t>
            </a:r>
          </a:p>
        </p:txBody>
      </p:sp>
    </p:spTree>
    <p:extLst>
      <p:ext uri="{BB962C8B-B14F-4D97-AF65-F5344CB8AC3E}">
        <p14:creationId xmlns:p14="http://schemas.microsoft.com/office/powerpoint/2010/main" val="13570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 Легенды и мифы Древней Греции // Н.А. Кун. – М.: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Эскмо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2012. – 573 с.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Древней Греции о героях // Русская историческая библиотека. – Режим доступа: http://rushist.com/index.php/mifologiya/1880-mify-drevnej-gretsii-o-geroyakh 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Палефат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 Невероятном // Режим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доступа: http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://ancientrome.ru/antlitr/palaephatus/transl-f.htm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Философия мифологии античности / Н.В. Петров // Гуманитарные, социально-экономические и общественные науки. – 2015. 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Шохов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Структура ментального мира классической Греции // Библиотека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Гумер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Режим доступа: http://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www.gumer.info/bogoslov_Buks/Philos/Schov/02.php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6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рылатые слова и выражения в мифах Древней Греции — презентация на  Slide-Share.ru 🎓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Doctor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6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Издавна 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Балканском полуострове жили древние эллины, которые оставили народам всего мира богатейшее наследство. Это не только величественные здания, прекрасная античная настенная живопись и мраморные статуи, но и великие произведения литературы, а также, дошедшие до наших дней, древние предания - мифы Древней Греции, в которых отражено представление древних греков об устройстве мира и, в целом, обо всех процессах, происходящих в природе и в обществе.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Греческая мифология складывалась в течение нескольких веков, передаваясь из уст в уста, из поколение в поколение. К нам мифы дошли уже в поэзии Гесиода и Гомера, а также в произведениях греческих драматургов Эсхила, Софокла, Еврипида и других. Вот почему их приходилось собирать из самых разных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38666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обосновывается возрастающим интересом в гуманитарной науке к проблеме мифа, его роли в генезисе культуры и формировании цивилизации.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 основе предлагаемых источников составить целостную картину древнегреческой мифологии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характеристику древнегреческой мифологии 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зучить источники литературы по данной теме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Мифографы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появились в Греции около 4-го века до н.э. К ним относятся софист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Гиппий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Геродот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Гераклейский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Гераклит Понтийский и многие другие. Например, Дионисий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Самойский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составил генеалогические таблицы и изучал трагические мифы.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героический период происходит централизация мифологических образов вокруг мифов, связанных с легендарной горой Олимп.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мифам Древней Греции можно воссоздать картину мира в представлении её древних жителей. Так, согласно греческой мифологии, мир населяли чудовища и великаны: гиганты, одноглазые циклопы (киклопы) и могучие Титаны - грозные дети Земли (Геи) и Неба (Урана). В этих образах греки олицетворяли стихийные силы природы, которые были покорены Зевсом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Диасом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)- Громовержцем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Тучегонителем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установившим порядок в мире и ставшим владыкой Вселенной.</a:t>
            </a:r>
          </a:p>
        </p:txBody>
      </p:sp>
    </p:spTree>
    <p:extLst>
      <p:ext uri="{BB962C8B-B14F-4D97-AF65-F5344CB8AC3E}">
        <p14:creationId xmlns:p14="http://schemas.microsoft.com/office/powerpoint/2010/main" val="33675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Гора Олимп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octor\Downloads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Вначале существовал лишь вечный, безграничный, тёмный Хаос, в котором заключался источник жизни мира: всё возникло из Хаоса - и весь мир, и бессмертные боги, и богиня Земля - Гея, дающая жизнь всему, что живёт и растёт на ней; и могучая сила, оживляющая всё, Любовь - Эрос.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Глубоко же под Землёй родился мрачный Тартар - ужасная бездна, полная вечной тьмы.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Создавая мир, Хаос породил Вечный Мрак - Эреб и тёмную Ночь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Никту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от Ночи и Мрака произошли вечный Свет - Эфир и радостный светлый День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Гемера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Свет разлился по всему миру, и стали сменять друг друга ночь и день.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Могучая, благодатная Гея породила беспредельное голубое Небо - Урана, который раскинулся над Землёй, воцарившись во всём мире. Гордо поднялись к нему высокие Горы, рождённые Землёй, и широко разлилось вечно шумящее Море.</a:t>
            </a:r>
          </a:p>
        </p:txBody>
      </p:sp>
    </p:spTree>
    <p:extLst>
      <p:ext uri="{BB962C8B-B14F-4D97-AF65-F5344CB8AC3E}">
        <p14:creationId xmlns:p14="http://schemas.microsoft.com/office/powerpoint/2010/main" val="22813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того, как от Матери-Земли произошли Небо, Горы и Море, Уран взял себе в жёны благодатную Гею, от которой у него родилось шестеро сыновей - могучих, грозных титанов - и шестеро дочерей. Сын Урана и Геи - титан Океан, обтекающий, подобно безбрежной реке, всю землю, и богиня Фетида породили на свет все реки, которые катили свои волны к морю, а также морских богинь - океанид. Титан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Гипперион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Тейя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дали миру Солнце - Гелиоса, Луну - Селену и румяную Зарю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розоперстую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Эос[1]. От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Астрея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Эос произошли все звёзды, которые горят на ночном небе, и все ветра: северный ветер - Борей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Βορριάς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восточный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Εύρος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южный Нот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Νοτιάς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западный, ласковый ветер Зефир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Ζέφυρος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несущий обильные дождём тучи.</a:t>
            </a:r>
          </a:p>
        </p:txBody>
      </p:sp>
    </p:spTree>
    <p:extLst>
      <p:ext uri="{BB962C8B-B14F-4D97-AF65-F5344CB8AC3E}">
        <p14:creationId xmlns:p14="http://schemas.microsoft.com/office/powerpoint/2010/main" val="3842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Юпитер на колеснице между Правосудием и Благочести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0" y="-54852"/>
            <a:ext cx="9144001" cy="62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507" y="630400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Юпитер на колеснице между Правосудием и Благочестием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Ноэль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Куапель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97666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титанов, могучая Земля родила трёх великанов - циклопов с одним глазом во лбу - и трёх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пятидесятиголовых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сторуких великанов 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Гекатонхейров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против которых ничто не могло устоять, потому что их стихийная сила не знала предела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Возненавидел Уран своих детей-великанов и заключил их в недра Земли, не позволяя им выходить на свет. Мать-Земля страдала от того, что её давило страшное бремя, заключённое в глубине её недр. Тогда она вызвала своих детей, титанов, чтобы уговорить их восстать против Урана. Однако титаны боялись поднять руку на отца. Только младший из них, коварный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Кронос,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хитростью низверг Урана, отняв у него власть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наказание Кроносу богиня Ночь родила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Таната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смерть, Эриду - раздор,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Апату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обман,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уничтожение, Гипноса - сон с кошмарными видениями, Немезиду - отмщение за преступления - и многих других богов, внёсших в мир Кроноса, воцарившегося на троне своего отца, ужас, раздоры, обман, борьбу и несчастье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самого же Кроноса не было уверенности в прочности и долговечности своей власти: он боялся, что его дети восстанут против него и его постигнет участь его собственного отца Урана. В связи с этим, Кронос повелел своей жене Рее приносить ему рождавшихся детей, пятерых из которых он безжалостно проглотил: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Гестию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Деметру,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Геру, Аида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Посейдона.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1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1568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Мифы в Древней Греции</vt:lpstr>
      <vt:lpstr>Презентация PowerPoint</vt:lpstr>
      <vt:lpstr>Презентация PowerPoint</vt:lpstr>
      <vt:lpstr>Презентация PowerPoint</vt:lpstr>
      <vt:lpstr>Гора Олимп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Олимпийские Боги Древне Греции</vt:lpstr>
      <vt:lpstr>Презентация PowerPoint</vt:lpstr>
      <vt:lpstr>Заключение</vt:lpstr>
      <vt:lpstr>Список использованной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в Древней Греции</dc:title>
  <dc:creator>Doctor</dc:creator>
  <cp:lastModifiedBy>HP</cp:lastModifiedBy>
  <cp:revision>21</cp:revision>
  <dcterms:created xsi:type="dcterms:W3CDTF">2022-10-20T07:02:31Z</dcterms:created>
  <dcterms:modified xsi:type="dcterms:W3CDTF">2023-03-13T13:56:06Z</dcterms:modified>
</cp:coreProperties>
</file>