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0" r:id="rId2"/>
    <p:sldId id="276" r:id="rId3"/>
    <p:sldId id="256" r:id="rId4"/>
    <p:sldId id="273" r:id="rId5"/>
    <p:sldId id="257" r:id="rId6"/>
    <p:sldId id="275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74" r:id="rId15"/>
    <p:sldId id="267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B1678-88ED-449F-B9E6-00295D41DEF6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C886-F7BA-4BA0-93F4-FDCA275CC9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2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C886-F7BA-4BA0-93F4-FDCA275CC9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3048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Основания возникновения семейных правоотношений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52578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Подготовил: Студент 103 группы лечебного факультета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Челябова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З.М.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onf.ru/sites/default/files/cms/wp-content/uploads/2016/07/molodaya_sem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6705600" cy="390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Семейные правоотношения могут возникать, изменяться или прекращаться вследствие совокупности юридических фактов. Однако родство как юридический факт является одним из главных и более распространенных оснований возникновения, изменения или прекращения семейных правоотношений.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юридических фактов семейного права родство занимает одно из главных мест и является элементом большинства юридических составов, служащих основанием возникновения, изменения или прекращения семейных правоотношений.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5b0a53d1b82402c484586abb04da7b4b-l&amp;n=13"/>
          <p:cNvPicPr>
            <a:picLocks noChangeAspect="1" noChangeArrowheads="1"/>
          </p:cNvPicPr>
          <p:nvPr/>
        </p:nvPicPr>
        <p:blipFill>
          <a:blip r:embed="rId2"/>
          <a:srcRect l="49167" t="51111"/>
          <a:stretch>
            <a:fillRect/>
          </a:stretch>
        </p:blipFill>
        <p:spPr bwMode="auto">
          <a:xfrm>
            <a:off x="3886200" y="3276600"/>
            <a:ext cx="46482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Родство - это кровная связь лиц, происходящих одно от другого или от общего предка.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Родственниками будут дед (бабка), отец (мать), сын (дочь), внук (внучка), братья, сестры, дяди, тети, племянники, племянницы и др.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Линия родства будет прямой, если она основана на происхождении одного лица от другого. Прямая связь может быть нисходящей - от предков к потомкам (дед, отец, сын, внук) и восходящей - от потомков к предкам (внучка, дочь, мать, бабка).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Если родство основано на происхождении лиц от общего предка, такая линия называется боковой (родные братья и сестры - от общих родителей).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Родные братья и сестры подразделяются на полнородных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неполнородных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родства следует отличать свойство.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 основании ст. 61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КоБС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отношения между супругом и близкими родственниками другого супруга считаются отношениями свойства.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458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Акты гражданского состояния — это жизненные фактические обстоятельства, а записи актов гражданского состояния — это сведения об этих фактах, зафиксированные в установленном порядке. Правильная и своевременная регистрация актов гражданского состояния обеспечивает защиту прав и законных интересов граждан и государства.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Статистические данные об актах гражданского состояния дают возможность государству проводить верную социальную и экономическую политику, что в настоящее время является актуальным, так как численность населения республики значительно уменьшается ежегодно (примерно на 50 тысяч ежегодно).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m-news.ru/wp-content/uploads/2019/03/20/proekt-n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2400"/>
            <a:ext cx="8030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со ст. 43 ГК государственной регистрации подлежат следующие акты гражданского состояния: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рождение;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заключение брака;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расторжение брака (по решениям судов, вступившим в законную силу до 1 сентября 1999 г.);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усыновление (удочерение);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установление материнства и (или) отцовства;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перемена имени (фамилии, собственного имени, отчества);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смерть гражданина.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ptzgovorit.ru/sites/default/files/original_nodes/semy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686935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75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Семейный кодекс закрепляет равенство супругов в реализации своих личных и имущественных прав и обязанностей. Так, в соответствии с личным правом на свободный выбор фамилии муж и жена могут сохранить свои добрачные фамилии, принять фамилию одного из них в качестве общей или присоединить свою фамилию к фамилии супруга (двойная фамилия). Кроме того, они вправе свободно выбирать род занятий, профессии и места жительства. Вы знаете, что эти права относятся к группе личных прав человека, закреплённых в Конституции, поэтому не могут быть отмены в связи с вступлением гражданина в брак. Супругам принадлежит также право на совместное решение вопросов семейной жизни: материнства, отцовства, воспитания и образования детей и др. При этом они обязаны строить свои отношения в семье на основе взаимоуважения и взаимопомощи, содействовать благополучию семьи, заботиться о благосостоянии и развитии своих детей.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Регистрация актов гражданского состояния производится органами, регистрирующими акты гражданского состояния, путем внесения соответствующих записей в книги регистрации актов гражданского состояния и выдачи гражданам свидетельств на основании этих записей.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kleo.ru/img/articles/-04-07-2020-0134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6858000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gadanienasudbu.ru/wp-content/uploads/2019/05/nevesta-kidaet-buket-1024x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153400" cy="5791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153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1.infourok.ru/images/doc/22/28953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048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Семейные правоотношения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это урегулированные нормами семейного права общественные отношения (связи), выраженные в правах и обязанностях членов семьи и возникающие из брака, родства и некоторых других оснований. Итак, семейные правоотношения регулируются нормами семейного права, основным источником которого является, как вам известно, Семейный кодекс РФ. Он опирается на положения Конституции, принципы и нормы международного права и определяет всю систему российского семейного законодательства.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из особенностей семейных правоотношений в том, что его участники (субъекты) не посторонние, 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близкие люди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члены семьи. В их числе супруги, родители, дети, другие родственники.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юридическом смысле брак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это союз мужчины и женщины, имеющий целью создание семьи, заключённый в установленном законом порядке и порождающий взаимные права и обязанности супругов. Обратите внимание на характеристики брака: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Брак – это союз мужчины и женщины. В России признаются только разнополые браки.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брака – создание семьи. Брак, заключённый без намерения создать семью, а только из корыстных побуждений (например, получить возможность проживать в квартире супруга), называется фиктивным и поэтому признаётся недействительным.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Брак – это союз, зарегистрированный в органах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(записи актов гражданского состояния).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Следовательно, гражданский брак – это официальный, законный, а не фактический брак, как думают многие.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Брак – это такой союз, который порождает между супругами юридические права и обязанности. Однако государственная регистрация брака возможна только при соблюдении определённых условий и порядка.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Элементами семейных правоотношений являются: 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субъекты,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субъективные права и обязанности,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files.asi.ru/iblock/e17/Depositphotos_21532389_xl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6705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f.ppt-online.org/files/slide/5/5eqTIGaRHvF2VgwNclPEC0d8BYWbDfKtk9hMoO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Основаниями возникновения, изменения и прекращения семейных правоотношений являются юридические факты, т.е. реальные обстоятельства.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Юридические факты в зависимости от того, наступают они по воле или помимо юли граждан, делятся на два основных вида: действия и события.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 зависят от воли человека, поэтому могут быть правомерными и неправомерными. Правомерные действия делятся на юридические акты — действия, направленные на достижение определенного семейно-правового результата, предусмотренного законом, и юридические поступки — действия, совершаемые лицом без намерения вызвать семейно-правовые последствия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События — это обстоятельства, которые возникают помимо воли человека. Они могут быть кратковременными (рождение ребенка) и длящимися (родство).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www.mathrubhumi.com/polopoly_fs/1.4761250.1589523234!/image/image.jpg_gen/derivatives/landscape_1080_600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43200"/>
            <a:ext cx="70866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77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способу воздействия на общественные отношения юридические факты в семейном праве делятся на: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правопорождающие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факты, наступление которых влечет возникновение определенных семейных правоотношений (заключение брака, установление отцовства);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правоизменяющие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факты, в результате которых изменяются семейные правоотношения (усыновление);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правопрекращающие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факты, с наступлением которых прекращаются семейные правоотношения (со вступлением бывшего нетрудоспособного супруга в новый брак прекращается обязанность другого бывшего супруга его содержать);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правопрепятствующие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факты, наличие которых препятствует возникновению правоотношений по воле одного из участников семейных правоотношений (например, муж не вправе без согласия жены возбуждать дело о расторжении брака во время ее беременности и в течение трех лет после рождения ребенка, если жена осуществляет воспитание и надлежащую заботу о ребенке);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правовосстанавливающие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факты, с наступлением которых восстанавливаются семейные права и обязанности участников семейных отношений 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722</Words>
  <Application>Microsoft Office PowerPoint</Application>
  <PresentationFormat>Экран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HP</cp:lastModifiedBy>
  <cp:revision>11</cp:revision>
  <dcterms:created xsi:type="dcterms:W3CDTF">2020-10-21T17:01:09Z</dcterms:created>
  <dcterms:modified xsi:type="dcterms:W3CDTF">2023-03-13T15:16:26Z</dcterms:modified>
</cp:coreProperties>
</file>