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3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71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7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9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4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7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5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5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6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49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6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FFDF8-C450-4919-940E-13B247B700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200D60-33DB-4B56-91D4-67AA6E810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564" y="344822"/>
            <a:ext cx="10834254" cy="1359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«ПРОБЛЕМА РАСПРОСТРАНЕНИЯ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-ИНФЕКЦИИ»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303" y="3851565"/>
            <a:ext cx="4691352" cy="2542308"/>
          </a:xfrm>
        </p:spPr>
        <p:txBody>
          <a:bodyPr>
            <a:normAutofit fontScale="92500"/>
          </a:bodyPr>
          <a:lstStyle/>
          <a:p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биология</a:t>
            </a:r>
          </a:p>
          <a:p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</a:t>
            </a: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оронина </a:t>
            </a:r>
            <a:r>
              <a:rPr lang="ru-RU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.Н.</a:t>
            </a:r>
          </a:p>
          <a:p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Учреждение: «СОШ 61» г. Астрахани</a:t>
            </a:r>
          </a:p>
          <a:p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Класс: 10А</a:t>
            </a:r>
            <a:endParaRPr lang="ru-RU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actstore.ru/wp-content/uploads/2019/08/virus_spid1_63608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5" y="2033010"/>
            <a:ext cx="6913129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0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loud.prezentacii.org/18/09/76620/images/screen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0" y="138545"/>
            <a:ext cx="9753600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471056"/>
            <a:ext cx="10363826" cy="6054436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 заключается в том, что эпидемия является не только медицинской проблемой, а всеобщей. Взгляд на эпидемию как на проблему асоциальных людей (проститутки, гомосексуалисты, наркоманы) отошли в прошлое, в настоящее время ВИЧ-инфекция проникла во все слои населения, включая благополучные, не причисленные к «группам риска», но практикующие рискованное поведение. И вся проблема в том, что ВИЧ не лечится.</a:t>
            </a: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учащиеся в 10а классе средней общеобразовательной школы №61 города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страхани</a:t>
            </a: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изучение проблемы распространения ВИЧ-инфекции</a:t>
            </a: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lvl="0"/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существующие литературные источники по ВИЧ-инфекции</a:t>
            </a:r>
          </a:p>
          <a:p>
            <a:pPr lvl="0"/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проблемы распространения ВИЧ-инфекции</a:t>
            </a:r>
          </a:p>
          <a:p>
            <a:pPr lvl="0"/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анонимный опрос среди учащихся 10а класса средней общеобразовательной школы №61 города Астрахани по осведомленности данного заболевания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1373" y="510582"/>
            <a:ext cx="10363826" cy="3424107"/>
          </a:xfrm>
        </p:spPr>
        <p:txBody>
          <a:bodyPr>
            <a:normAutofit/>
          </a:bodyPr>
          <a:lstStyle/>
          <a:p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-инфекция - это медленно прогрессирующее вирусное заболевание иммунной системы, приводящее к ослаблению иммунной защиты от опухолей и инфекций. Стадия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-инфекции, при которой из-за снижения иммунитета у человека появляются вторичные инфекционные или опухолевые заболевания, называется синдромом приобретенного иммунодефицита (СПИД)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zdorovieinfo.ru/wp-content/uploads/2019/03/shutterstock_559306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6" y="2921273"/>
            <a:ext cx="6816438" cy="37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n--80apfedmab8e4d.xn--p1ai/wp-content/uploads/2018/09/a79651290c99fa198e6967c5b4af73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3" y="3434909"/>
            <a:ext cx="4558866" cy="26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084" y="304800"/>
            <a:ext cx="10364451" cy="969818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-инфекции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919" y="665016"/>
            <a:ext cx="10363826" cy="5583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составляет 2-8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Клинические проявления отсутствуют, но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может быть источником заражения. Антитела к вирусу еще не определяются.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острый период у 50% больных заболевание начинается с неспецифических клинических проявлений: лихорадки,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миалгий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артралгий,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лимфоаденопатий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тошноты, рвоты, диареи, кожных высыпаний и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некоторых больных данный период болезни протекает бессимптомно.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Латентный период длится несколько лет (от 1 года до 8-10 лет). Клинические проявления отсутствуют, иммунный статус не меняется, но человек является источником инфекции. В конце латентного периода развивается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генерализованная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лимфаденопатия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Диагностическое значение имеет увеличение (более 1 см) двух лимфатических узлов и более (кроме паховых) в не связанных друг с другом областях длительностью более 3 мес.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58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illowfights.gr/wp-content/uploads/2016/10/photo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7" y="3034146"/>
            <a:ext cx="3626716" cy="34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telzir.ru/wp-content/uploads/2020/12/2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82" y="2688632"/>
            <a:ext cx="4690654" cy="33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65018"/>
            <a:ext cx="10363826" cy="5126181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всеобщей проблемой среди молодежи является то, что они ведут безобразную половую жизнь не достигнув 15-ти летнего возраста и не осведомлены ни информацией, ни средствами, необходимыми для защиты от ВИЧ.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60" y="2377815"/>
            <a:ext cx="4953000" cy="341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1382" y="304801"/>
            <a:ext cx="10917382" cy="6054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9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мер, которые должны стать составной частью профилактической работы с молодёжью во всех странах: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Положить конец замалчиванию проблемы ВИЧ инфекции и предрассудкам в ее освещении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молодёжь информацией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Вооружить молодёжь жизненными навыками, необходимыми для применения полученных знаний на практике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службы, ориентированные на молодежь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добровольное и конфиденциальное тестирование на ВИЧ-инфекцию и консультирование по вопросам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молодежью, поощрять ее участие в профилактических мероприятиях.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Вовлекать в работу молодых людей, живущих с ВИЧ/СПИДом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Создавать окружение, обеспечивающее поддержку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Охватить молодежь, наиболее поддержанную риску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Укреплять сотрудничество, отмечать успехи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09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332509"/>
            <a:ext cx="10363826" cy="6317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 выделяет 4 основных направления деятельности, направленные на борьбу с эпидемией ВИЧ-инфекции и её последствиями: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Предупреждение половой передачи ВИЧ, включающее такие элементы, как обучение безопасному половому поведению, распространение презервативов, лечение других ЗППП, обучение поведению, направленному на сознательное лечение этих болезней;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Предупреждение передачи ВИЧ через кровь путем снабжения безопасными препаратами, приготовленными из крови;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Предупреждение перинатальной передачи ВИЧ методами распространения информации о предупреждении передачи ВИЧ путем обеспечения медицинской помощи, включая консультирование женщин, инфицированных ВИЧ, и проведение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медицинской помощи и социальной поддержки больным ВИЧ-инфекцией, их семьям и окружающим.</a:t>
            </a:r>
          </a:p>
          <a:p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7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0219" y="304800"/>
            <a:ext cx="5126181" cy="6248399"/>
          </a:xfrm>
        </p:spPr>
        <p:txBody>
          <a:bodyPr>
            <a:normAutofit fontScale="92500" lnSpcReduction="20000"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проверить осведомленность молодежи о ВИЧ-инфекции было проведено анонимное анкетирование среди 31-го учащегося 10А класса средней общеобразовательной школы №61 города Астрахани. По результатам анкетирования можно сделать выводы о том, что молодежь не имеет понятия что такое ВИЧ-инфекция, каким путем она передается и какие последствия она влечет за собой. Также были заданы вопросы об отношении учащихся к ВИЧ-инфицированным, большинство ребят проголосовали за то, что относятся к ВИЧ-инфицированным также как и ко всем нормальным людям, что не презирают заболевших.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5" y="526474"/>
            <a:ext cx="6567055" cy="57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3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65018"/>
            <a:ext cx="10363826" cy="57080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человек, в любом возрасте, независимо от пола, места проживания, религиозных убеждений и социального положения может столкнуться с проблемой ВИЧ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знание о путях передачи и профилактике ВИЧ-инфекции и умения, способны защитить каждого из нас от инфицирования.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в школах с определенного класса, в университетах и вообще все население должно сдавать кровь на анализ ВИЧ, чтобы защищать других людей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всем нужно понять что, сегодня ВИЧ – это объективная реальность, игнорировать которую просто невозможно. Знать и постоянно помнить о том, что вирус иммунодефицита человека уже здесь, рядом, а не на другом конце планеты - единственно правильный выход. Каждому из нас важно внимательно относиться к себе, своему здоровью и будущему.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1298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297</TotalTime>
  <Words>807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Проект: «ПРОБЛЕМА РАСПРОСТРАНЕНИЯ вич-ИНФЕКЦИИ»</vt:lpstr>
      <vt:lpstr>Презентация PowerPoint</vt:lpstr>
      <vt:lpstr>Презентация PowerPoint</vt:lpstr>
      <vt:lpstr>Симптомы вич-инфекции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«ПРОБЛЕМА РАСПРОСТРАНЕНИЯ вич-ИНФЕКЦИИ»</dc:title>
  <dc:creator>комп</dc:creator>
  <cp:lastModifiedBy>HP</cp:lastModifiedBy>
  <cp:revision>34</cp:revision>
  <dcterms:created xsi:type="dcterms:W3CDTF">2021-04-28T11:01:06Z</dcterms:created>
  <dcterms:modified xsi:type="dcterms:W3CDTF">2023-03-13T14:55:05Z</dcterms:modified>
</cp:coreProperties>
</file>