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66" r:id="rId21"/>
    <p:sldId id="267" r:id="rId22"/>
    <p:sldId id="268" r:id="rId23"/>
    <p:sldId id="269" r:id="rId24"/>
    <p:sldId id="270" r:id="rId25"/>
    <p:sldId id="271" r:id="rId26"/>
    <p:sldId id="282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D2BE-9F76-4A73-90B6-020C38EDA7D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F086BBF-067D-4155-A31F-87002712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103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D2BE-9F76-4A73-90B6-020C38EDA7D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086BBF-067D-4155-A31F-87002712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452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D2BE-9F76-4A73-90B6-020C38EDA7D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086BBF-067D-4155-A31F-87002712F60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546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D2BE-9F76-4A73-90B6-020C38EDA7D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086BBF-067D-4155-A31F-87002712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64296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D2BE-9F76-4A73-90B6-020C38EDA7D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086BBF-067D-4155-A31F-87002712F60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4553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D2BE-9F76-4A73-90B6-020C38EDA7D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086BBF-067D-4155-A31F-87002712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269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D2BE-9F76-4A73-90B6-020C38EDA7D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6BBF-067D-4155-A31F-87002712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021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D2BE-9F76-4A73-90B6-020C38EDA7D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6BBF-067D-4155-A31F-87002712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744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D2BE-9F76-4A73-90B6-020C38EDA7D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6BBF-067D-4155-A31F-87002712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691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D2BE-9F76-4A73-90B6-020C38EDA7D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F086BBF-067D-4155-A31F-87002712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6606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D2BE-9F76-4A73-90B6-020C38EDA7D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086BBF-067D-4155-A31F-87002712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351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D2BE-9F76-4A73-90B6-020C38EDA7D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F086BBF-067D-4155-A31F-87002712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44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D2BE-9F76-4A73-90B6-020C38EDA7D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6BBF-067D-4155-A31F-87002712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217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D2BE-9F76-4A73-90B6-020C38EDA7D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6BBF-067D-4155-A31F-87002712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41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D2BE-9F76-4A73-90B6-020C38EDA7D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86BBF-067D-4155-A31F-87002712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427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ED2BE-9F76-4A73-90B6-020C38EDA7D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F086BBF-067D-4155-A31F-87002712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644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ED2BE-9F76-4A73-90B6-020C38EDA7DC}" type="datetimeFigureOut">
              <a:rPr lang="ru-RU" smtClean="0"/>
              <a:t>13.03.2023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F086BBF-067D-4155-A31F-87002712F60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268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obakapedia.ru/wp-content/uploads/2019/12/1530717060_yajtsa-ostrits-1024x8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112" y="349397"/>
            <a:ext cx="9753600" cy="4830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74557" y="4937760"/>
            <a:ext cx="8915399" cy="113385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Паразитарные заболевания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Астраханский Государственный Медицинский Университ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87" y="601091"/>
            <a:ext cx="952500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020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173" y="270542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9073" y="999744"/>
            <a:ext cx="9785540" cy="5718048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гемограмме больных можно обнаружить анемию, умеренный лейкоцитоз,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эозинофилию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моноцитоз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лимфоцитоз, увеличение СОЭ.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Паразитоскопическая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диагностика сведена к обнаружению вегетативных форм амеб в нескольких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нативных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мазках теплых испражнений, взятых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tempоre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невозможности проведения срочного исследования испражнения можно сохранять в консервантах - 10% растворе формалина или поливинилового спирта. Выявление большой вегетативной формы, содержащей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фагоцитированные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эритроциты, подтверждает диагноз кишечного амебиаза, нахождение лишь просветной,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предцистной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четырехъядерных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цист может иметь место и при амебном носительстве.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внекишечных формах амебиаза основу лабораторной диагностики составляют серологические исследования (РНГА, ИФА, РИФ и др.), дающие положительные результаты в среднем в 80% случаев. Эти тесты мало пригодны в эндемическом очаге, поскольку, как уже указывалось выше, после выздоровления от амебиаза в течение 1 года и более можно определять следовые АТ. В последние годы в лабораторную практику внедряют методы выявления амебных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помощью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моноклональных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АТ или ПЦР.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Применяют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и инструментальные методы диагностики: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рентгенографию;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колоноскопию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УЗИ;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ядерный магнитный резонанс;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КТ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66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60576" y="609600"/>
            <a:ext cx="9944036" cy="5669280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Балантидиаз</a:t>
            </a:r>
            <a:r>
              <a:rPr lang="ru-RU" dirty="0"/>
              <a:t> (инфузорная дизентерия) - острое зоонозное протозойное заболевание, характеризующееся общей интоксикацией и язвенным поражением толстой кишки. Склонно к затяжному и прогрессирующему хроническому течению</a:t>
            </a:r>
            <a:r>
              <a:rPr lang="ru-RU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Возбудитель - инфузория </a:t>
            </a:r>
            <a:r>
              <a:rPr lang="ru-RU" i="1" dirty="0" err="1"/>
              <a:t>Balantidium</a:t>
            </a:r>
            <a:r>
              <a:rPr lang="ru-RU" i="1" dirty="0"/>
              <a:t> </a:t>
            </a:r>
            <a:r>
              <a:rPr lang="ru-RU" i="1" dirty="0" err="1"/>
              <a:t>coli</a:t>
            </a:r>
            <a:r>
              <a:rPr lang="ru-RU" i="1" dirty="0"/>
              <a:t> </a:t>
            </a:r>
            <a:r>
              <a:rPr lang="ru-RU" dirty="0"/>
              <a:t>рода </a:t>
            </a:r>
            <a:r>
              <a:rPr lang="ru-RU" i="1" dirty="0" err="1"/>
              <a:t>Balantidium</a:t>
            </a:r>
            <a:r>
              <a:rPr lang="ru-RU" i="1" dirty="0"/>
              <a:t> </a:t>
            </a:r>
            <a:r>
              <a:rPr lang="ru-RU" dirty="0"/>
              <a:t>типа </a:t>
            </a:r>
            <a:r>
              <a:rPr lang="ru-RU" i="1" dirty="0" err="1"/>
              <a:t>Protozoa</a:t>
            </a:r>
            <a:r>
              <a:rPr lang="ru-RU" i="1" dirty="0"/>
              <a:t>, </a:t>
            </a:r>
            <a:r>
              <a:rPr lang="ru-RU" dirty="0"/>
              <a:t>самая крупная из патогенных кишечных простейших. Микроорганизм существует в виде подвижных (за счет ресничек на поверхности клетки) вегетативных и </a:t>
            </a:r>
            <a:r>
              <a:rPr lang="ru-RU" dirty="0" err="1"/>
              <a:t>цистных</a:t>
            </a:r>
            <a:r>
              <a:rPr lang="ru-RU" dirty="0"/>
              <a:t> форм. Во внешней среде вегетативные формы сохраняют жизнеспособность несколько часов, цисты - 3-4 </a:t>
            </a:r>
            <a:r>
              <a:rPr lang="ru-RU" dirty="0" err="1"/>
              <a:t>нед</a:t>
            </a:r>
            <a:r>
              <a:rPr lang="ru-RU" dirty="0"/>
              <a:t>. Высыхание губительно действует на обе формы</a:t>
            </a:r>
            <a:r>
              <a:rPr lang="ru-RU" dirty="0" smtClean="0"/>
              <a:t>.</a:t>
            </a:r>
          </a:p>
          <a:p>
            <a:r>
              <a:rPr lang="ru-RU" dirty="0"/>
              <a:t>Резервуар и источник инвазии - свиньи. Иногда балантидии колонизируют кишечник крыс, собак, обезьян, а также человека, которые могут быть дополнительными источниками инфекции. Период </a:t>
            </a:r>
            <a:r>
              <a:rPr lang="ru-RU" dirty="0" err="1"/>
              <a:t>контагиозности</a:t>
            </a:r>
            <a:r>
              <a:rPr lang="ru-RU" dirty="0"/>
              <a:t> может продолжаться в течение длительного времени (всей жизни у свиней).</a:t>
            </a:r>
          </a:p>
          <a:p>
            <a:r>
              <a:rPr lang="ru-RU" dirty="0"/>
              <a:t>Механизм передачи - фекально-оральный. Возбудитель попадает в ЖКТ человека в виде цист, иногда вегетативных форм, чаще с загрязненной водой, а также с фруктами и овощами.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7181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cf.ppt-online.org/files1/slide/p/PvrIWO6gGVBRUJykXtF5LDpfudSZ0ajNq7TEAlx8e/slide-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9175" y="109728"/>
            <a:ext cx="9753600" cy="6577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agrostory.com/upload/medialibrary/f0d/f0dc96608d7f5b6b26068c265af165b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5" y="3755136"/>
            <a:ext cx="2718816" cy="276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44081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6749" y="319310"/>
            <a:ext cx="8911687" cy="128089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46749" y="1097280"/>
            <a:ext cx="9557863" cy="562051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Заражение человека происходит при заглатывании цист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восходящих отделах толстой кишки (преимущественно в слепой кишке) цисты прорастают в вегетативные формы и активно размножаются, внедряются в слизистую оболочку благодаря способности синтезировать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гиалуронидазу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При прогрессировании инвазии поражаются сигмовидная и прямая кишка. В местах внедрения паразитов развиваются гиперемия, отек подслизистого слоя, образуется инфильтрат, состоящий из лимфоцитов, гистиоцитов и нейтрофилов. Затем формируются эрозии, развивается некроз и образуются язвы, имеющие неправильные очертания, неровное дно, покрытое гнойным содержимым с примесью крови. Язвы располагаются вдоль складок слизистой оболочки; вокруг язв слизистая оболочка отечна и гиперемирована.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Всасывание в кровь токсичных продуктов, образующихся при воспалительной реакции и распаде тканей, обусловливает развитие синдрома интоксикации. Язвенный процесс, часто захватывающий аппендикс, приводит к проявлениям клиники аппендицита. В редких случаях возможны повреждения печени, тонкой кишки и миокарда.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68879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980" y="221774"/>
            <a:ext cx="8911687" cy="69262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7840" y="914400"/>
            <a:ext cx="9736772" cy="223113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Гемограмма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балантидиазе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отличается умеренной анемией,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эозинофилией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повышением СОЭ. Основу лабораторной диагностики составляют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паразитологические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исследования. Крупные и подвижные вегетативные формы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coli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обнаружить в фекалиях,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биоптатах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краев язв или в их отделяемом. Для сохранения живых подвижных вегетативных форм анализ проводят не позже чем через 20 мин после взятия материала. В неясных случаях прибегают к эндоскопическому исследованию (обнаружение язв в кишечнике).</a:t>
            </a:r>
          </a:p>
        </p:txBody>
      </p:sp>
      <p:pic>
        <p:nvPicPr>
          <p:cNvPr id="10242" name="Picture 2" descr="https://cf.ppt-online.org/files/slide/0/0QHcKT9aopsIgLxiOrhCnJGZtXE1YfBRlD6jF2/slide-1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6352" y="3145536"/>
            <a:ext cx="6900672" cy="3547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227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31264" y="487680"/>
            <a:ext cx="9070848" cy="6169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Лямблиоз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гиардиоз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антропонозное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протозойное заболевание, протекающее как бессимптомное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паразитоносительство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в виде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манифестных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с аллергическими, токсическими и диспепсическими проявлениями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 - простейшее 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Lamblia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Giardia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intestinalis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класса жгутиконосцев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Mastigophora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Известно более 40 видов лямблий, паразитирующих у различных животных. У человека выделяют только 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intestinalis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вегетативной формах. Вегетативная форма имеет 2 ядра, которые в сочетании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парабазальным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телом придают паразиту вид лица с гримасничающим ртом, особенно хорошо видном на окрашенных препаратах. Подвижность опосредована 4 парами жгутиков, расположенных сверху, снизу, сзади и на боковых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поверхностях.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окружающей среде вегетативные формы погибают через 2 ч. Попадая в неблагоприятные условия нижних отделов кишечника, лямблии образуют цисты, выделяемые с испражнениями. Цисты сохраняются в воде при 18-22 °С в течение 16-18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во влажных испражнениях при 16-20 °С - 1-4 дня, при 2-4 °С - 21 день. Высыхание убивает цисты в течение нескольких минут</a:t>
            </a:r>
          </a:p>
        </p:txBody>
      </p:sp>
    </p:spTree>
    <p:extLst>
      <p:ext uri="{BB962C8B-B14F-4D97-AF65-F5344CB8AC3E}">
        <p14:creationId xmlns:p14="http://schemas.microsoft.com/office/powerpoint/2010/main" val="31943213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24" y="307118"/>
            <a:ext cx="9712388" cy="59509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2224" y="902208"/>
            <a:ext cx="9712388" cy="5779008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Резервуар и источник инвазии - больной человек или животное с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манифестной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субклинической формой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лямблиоза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Период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контагиозности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человека начинается через 7-9 дней после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инвазирования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длится месяцами. Выделение цист происходит волнообразно, прерывисто. Наиболее опасен больной в период стихания диареи, так как именно в это время начинает выделяться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пропагативная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стадия возбудителя (цисты). В 1 г фекалий может содержаться до 20 млн инвазионных цист.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передачи - фекально-оральный, пути передачи - пищевой, водный и контактно-бытовой. Большинство вспышек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лямблиоза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носит водный характер. Высокий риск заболевания будет при купании в открытых водоемах и бассейнах, зараженных цистами лямблий. Паразиты могут передаваться и через пищевые продукты, на которых цисты лямблий сохраняют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жизнеспособность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6 ч до 2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Известные вспышки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лямблиоза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пищевого характера связаны в основном с массивным загрязнением цистами лямблий продуктов, которые не подвергались термической обработке (салаты, пудинги и др.). Возможна также и передача от человека к человеку. Этот путь инфицирования особенно широко распространен в ДДУ, где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инвазированность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лямблиями значительно выше, чем среди взрослых. В качестве факторов передачи основную роль выполняют руки детей и персонала, а также полы, ковры, игрушки, поверхность мебели и предметов в туалетах. Возможна передача лямблий половым путем среди мужчин-гомосексуалистов.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304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2496" y="148622"/>
            <a:ext cx="9761156" cy="128089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21537" y="792480"/>
            <a:ext cx="9822115" cy="587654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заглатывания кислотоустойчивые цисты лямблий в большинстве случаев беспрепятственно проходят желудок и попадают в двенадцатиперстную кишку и верхние отделы тонкой кишки, где из них прорастают вегетативные формы. Последние локализуются главным образом в проксимальных отделах тонкой кишки, где идет расщепление пищевых продуктов до усвояемых организмом форм и таким образом создаются наиболее благоприятные условия для питания и размножения лямблий. В желудке, желчевыводящих путях, печени, дистальных отделах кишечника паразиты выживать и размножаться не могут.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Лямблии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механически блокируют слизистую оболочку, нарушая пристеночное пищеварение и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перистальтикутонкой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кишки. В основе этих нарушений лежит повреждение ворсинок эпителия после присасывания паразитов. В организме человека лямблии размножаются в огромных количествах (на 1 см</a:t>
            </a:r>
            <a:r>
              <a:rPr lang="ru-RU" sz="2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слизистой оболочки кишки может находиться до 1 млн лямблий и более). Определенное значение имеют токсичные метаболиты возбудителей, повышающие моторику кишечника и секрецию жидкости и электролитов за счет активации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аденилатциклазной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системы. В этих условиях может рефлекторно возникать дискинезия желчных путей. При дискинезии желчевыводящих путей может повышаться давление в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вирсунговом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протоке, что на фоне повышения протеолитической активности приводит к повреждению поджелудочной железы, развитию панкреатита. Массивное обсеменение кишечника может привести к нарушению всасывания, секреции слизи,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стеаторее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Раздражение и повреждение слизистой оболочки кишки сопровождается выделением эндогенных факторов воспаления (гистамин, серотонин и др.). Продукты жизнедеятельности лямблий и распада погибших клеток обладают свойствами аллергенов, вызывая сенсибилизацию организма, следствием чего могут быть реакции по типу крапивницы, астматического синдрома, артралгии и др. В результате токсического действия продуктов жизнедеятельности лямблий на систему кроветворения, а также дефицита витаминов может развиваться анемия. Развитию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манифестных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 заболевания способствуют дефицит секреторного </a:t>
            </a:r>
            <a:r>
              <a:rPr lang="ru-RU" sz="2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питания, а также состава нормальной кишечной микрофлоры.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3427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880" y="319310"/>
            <a:ext cx="9797732" cy="6316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5248" y="1109472"/>
            <a:ext cx="9139364" cy="478955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Гемограмма при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лямблиозе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большинстве случаев не отличается от нормы.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Эозинофилию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выявляют не всегда, анемия наблюдается при тяжелом и длительном течении болезни.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обнаружение цист лямблий в каловых массах и вегетативных форм в дуоденальном содержимом. Обычно вегетативные формы с испражнениями не выделяются, но их можно обнаружить при диарее методом прямой микроскопии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нативных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мазков и препаратов, окрашенных раствором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Люголя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время применяют РНИФ и ИФА, выявляющие АТ классов 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сыворотке крови и слюне больных 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реконвалесцентов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 помощью ИФА можно выявить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лямблий в фекалиях на ранних стадиях болезни.</a:t>
            </a:r>
          </a:p>
        </p:txBody>
      </p:sp>
      <p:pic>
        <p:nvPicPr>
          <p:cNvPr id="11266" name="Picture 2" descr="https://avatars.mds.yandex.net/get-zen_doc/912331/pub_5e4237586e02892dc49dbdd8_5e4237cc3daffa442a676f87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160" y="4853622"/>
            <a:ext cx="4328160" cy="200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myfamilydoctor.ru/wp-content/uploads/2017/08/ExternalLink_shutterstock_69278444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127" y="4716808"/>
            <a:ext cx="3697097" cy="214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234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4688" y="499872"/>
            <a:ext cx="9809924" cy="6132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Токсоплазмоз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протозойное заболевание, протекающее преимущественно в латентной, реже в хронической форме с характерными проявлениями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хориоретинита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увеита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сочетании с разнообразными поражениями мышечной и лимфоидной ткани, печени и селезенки, миокарда и нервной системы.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пренатальном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заражении возможны значительные поражения головного мозга и глаз, смертельный исход. Может развиться острая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генерализованная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заболевания с проявлениями энцефалита, особенно на фоне иммунодефицита 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больных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ВИЧ-инфекцией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 - простейшее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Toxoplasma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gondii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облигатный внутриклеточный паразит размером 4-7 мкм, морфологически напоминает дольку апельсина или лук с тетивой (греч.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toxon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лук). Существует в виде вегетативной формы и цист. При окраске по Романовскому-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Гимзе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вегетативная форма выглядит как полумесяц с голубой цитоплазмой и рубиново-красным ядром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неустойчива к воздействию термических и химических факторов: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нагреванию;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- 2% раствору хлорамина;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- 1% раствору фенола;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- 50° спирту и др.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Цисты токсоплазм, находящиеся в мясе и мясных продуктах, могут сохранять жизнеспособность при температуре 2-5 °С до 1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но быстро гибнут при термической обработке и замораживании до -20 °С.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65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33308" y="536448"/>
            <a:ext cx="8915400" cy="1877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Паразитарные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болезни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группа заболеваний, вызываемых паразитами — гельминтами и членистоногими.</a:t>
            </a:r>
          </a:p>
        </p:txBody>
      </p:sp>
      <p:pic>
        <p:nvPicPr>
          <p:cNvPr id="2050" name="Picture 2" descr="https://medmafia.ru/wp-content/uploads/2019/03/1_1_15522986089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128" y="2414016"/>
            <a:ext cx="7912608" cy="419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14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880" y="319310"/>
            <a:ext cx="9797732" cy="72920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Эпидемиология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880" y="1048512"/>
            <a:ext cx="10009632" cy="547420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Резервуар и источник инвазии - домашние кошки и некоторые представители семейства кошачьих (рысь, пума, оцелот, бенгальский кот, ягуар и др.), в организме которых возбудитель проходит полный цикл развития (тканевой и кишечный) и в виде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ооцист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фекалиями выводится наружу. В почве в течение 1-5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них развиваются инвазионные стадии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спорозоиты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передачи - фекально-оральный, основные пути передачи - пищевой, водный и бытовой.</a:t>
            </a:r>
          </a:p>
        </p:txBody>
      </p:sp>
      <p:pic>
        <p:nvPicPr>
          <p:cNvPr id="13314" name="Picture 2" descr="https://prokoshku.ru/wp-content/uploads/2018/09/MyCollages-3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960" y="3145536"/>
            <a:ext cx="4608576" cy="358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444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3729" y="368078"/>
            <a:ext cx="9748964" cy="77797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01952" y="1146048"/>
            <a:ext cx="9602660" cy="5242560"/>
          </a:xfrm>
        </p:spPr>
        <p:txBody>
          <a:bodyPr/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проникновения в ЖКТ токсоплазмы внедряются преимущественно в нижних отделах тонкой кишки. Затем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лимфогенно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паразиты попадают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мезентериальные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лимфатические узлы, где происходит их размножение, развиваются воспалительные изменения с формированием специфических гранулем.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гистологическом анализе лимфатических узлов выявляют триаду: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реактивную фолликулярную гиперплазию;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рассеянные скопления эпителиоидных гистиоцитов;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фокальное расширение синусов с моноцитарными клетками.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дальнейшем возбудители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гематогенно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диссеминируют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органам и тканям системы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мононуклеарных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фагоцитов (печень, селезенка, лимфатические узлы), а также попадают в нервную систему, скелетные мышцы, миокард. В указанных органах токсоплазмы оседают, размножаются, образуют новые популяции.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7138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880" y="319310"/>
            <a:ext cx="9797732" cy="69262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Лабораторная диагностика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6880" y="1011936"/>
            <a:ext cx="9797732" cy="543763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гемограмме, особенно при хроническом токсоплазмозе, можно отметить лейкопению,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нейтропению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относительный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лимфомоноцитоз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нормальные показатели СОЭ.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определения специфических АТ проводят РНИФ и ИФА, РЛА, реже (из-за низкой чувствительности и специфичности) РСК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токсоплазменным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Положительные результаты лабораторных реакций могут подтвердить диагноз острого или хронического токсоплазмоза только в сочетании с клиническими проявлениями. При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инаппарантной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форме заболевания особое значение имеет определение специфических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IgM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IgG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динамике. Отрицательные результаты позволяют исключить токсоплазмоз.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Доказательным, но редко применяемым в практике является обнаружение токсоплазм в препаратах, приготовленных из биологических жидкостей и сред организма: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крови;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ликвора;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пунктатов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лимфатических узлов и миндалин;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околоплодных вод;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 плаценты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28543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43456" y="368078"/>
            <a:ext cx="9761156" cy="717010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паразитарных заболеваний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3456" y="1085088"/>
            <a:ext cx="9761156" cy="5413248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паразитарных заболеваний сводится к приему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антипаразитарных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препаратов.</a:t>
            </a:r>
          </a:p>
          <a:p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подбирается исходя из трех основополагающих принципов: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уничтожения личинок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ларвицидный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уничтожения яиц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овицидный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уничтожения взрослых особей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вермицидный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эффект).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завершения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антипаразитарного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курса в обязательном порядке проводят контрольное исследование, позволяющее уточнить, был ли достигнут терапевтический эффект.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учитывать форму гельминтоза, фазу болезни, возраст пациента, наличие сопутствующих патологий. Следует помнить, что все антигельминтные препараты обладают токсическим воздействием на организм не только червей, но и человека. Поэтому подбирать их должен доктор.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568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75104" y="402336"/>
            <a:ext cx="9529508" cy="6278880"/>
          </a:xfrm>
        </p:spPr>
        <p:txBody>
          <a:bodyPr>
            <a:normAutofit fontScale="92500" lnSpcReduction="10000"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Современные препараты для лечения гельминтозов: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Левамизол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Декарис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Альбендазол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Немозол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Мебендазол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Вермокс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Вормин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пр.).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Пирантел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Немоцид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Гельминтокс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пр.).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Пиперазин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Карбендацим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Медамин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Пирвиний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эмбонат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Пиркон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Ванквин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пр.).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Никлозамид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Фенасал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Мепакрин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(Акрихин);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Празиквантел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Цесол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Азинокс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пр.).</a:t>
            </a: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Битионол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Хлоксил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иные.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того, чтобы дегельминтизация была проведена успешно, должны быть пролечены все члены семьи: и взрослые, и дети. В ряде случаев показана терапия целых коллективов, а сам больной подлежит диспансерному учету. По мере необходимости проводят повторную дегельминтизацию пациента.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Часто в схему лечения включают антигистаминные препараты, проводят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дезинтоксикационную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терапию, назначают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глюкокортикостероиды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Тяжелые формы паразитарных болезней требуют хирургического вмешательства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3864683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9072" y="307118"/>
            <a:ext cx="10131552" cy="74139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Профилактика паразитарных заболеваний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19072" y="1048512"/>
            <a:ext cx="10009632" cy="5486400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первую очередь необходимо соблюдать правила личной гигиены. Это касается мытья рук перед приемом пищи, после каждого похода в туалет, после посещения общественных мест и после контакта с животными.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продукты питания должны проходить соответствующую обработку. Фрукты и овощи, зелень и ягоды нужно промывать проточной водой и по мере необходимости замачивать в дезинфицирующих растворах (например, в содовом растворе).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Мясо и рыба должны быть обработаны термически.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Воду следует кипятить.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доме есть домашние животные, то им необходимо проводить профилактические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антипаразитарные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курсы. Туалет и место приема пищи питомца должны содержаться в чистоте. Следует мыть руки после каждого контакта с животным.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помещении должна проводиться регулярная влажная уборка.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работы с землей руки должны быть в перчатках.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поездках в тропические и субтропические страны следует заранее побеспокоиться о том, чтобы пройти профилактику гельминтозов таблетками, если имеются риски инвазии (назначить препараты должен доктор).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основные меры профилактики паразитарных заболеваний, которые позволят максимально оградить себя и близких от возможной инвазии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337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s://mypresentation.ru/documents_6/b6123124ce066e617749a094f6b11f9d/img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794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30716" y="487680"/>
            <a:ext cx="8915400" cy="3777622"/>
          </a:xfrm>
        </p:spPr>
        <p:txBody>
          <a:bodyPr/>
          <a:lstStyle/>
          <a:p>
            <a:r>
              <a:rPr lang="ru-RU" altLang="ru-RU" sz="2400" dirty="0">
                <a:latin typeface="Times New Roman" panose="02020603050405020304" pitchFamily="18" charset="0"/>
              </a:rPr>
              <a:t>Известно более 300 видов гельминтов, зарегистрированных у человека</a:t>
            </a:r>
          </a:p>
          <a:p>
            <a:endParaRPr lang="ru-RU" altLang="ru-RU" sz="2400" dirty="0">
              <a:latin typeface="Times New Roman" panose="02020603050405020304" pitchFamily="18" charset="0"/>
            </a:endParaRPr>
          </a:p>
          <a:p>
            <a:r>
              <a:rPr lang="ru-RU" altLang="ru-RU" sz="2400" dirty="0">
                <a:latin typeface="Times New Roman" panose="02020603050405020304" pitchFamily="18" charset="0"/>
              </a:rPr>
              <a:t>На территории РФ - около </a:t>
            </a:r>
            <a:r>
              <a:rPr lang="en-US" altLang="ru-RU" sz="2400" dirty="0">
                <a:latin typeface="Times New Roman" panose="02020603050405020304" pitchFamily="18" charset="0"/>
              </a:rPr>
              <a:t>7</a:t>
            </a:r>
            <a:r>
              <a:rPr lang="ru-RU" altLang="ru-RU" sz="2400" dirty="0">
                <a:latin typeface="Times New Roman" panose="02020603050405020304" pitchFamily="18" charset="0"/>
              </a:rPr>
              <a:t>0 видов гельминтов, широко распространено 30 видов (</a:t>
            </a:r>
            <a:r>
              <a:rPr lang="ru-RU" altLang="ru-RU" sz="2400" dirty="0" err="1">
                <a:latin typeface="Times New Roman" panose="02020603050405020304" pitchFamily="18" charset="0"/>
              </a:rPr>
              <a:t>описторхи</a:t>
            </a:r>
            <a:r>
              <a:rPr lang="ru-RU" altLang="ru-RU" sz="2400" dirty="0">
                <a:latin typeface="Times New Roman" panose="02020603050405020304" pitchFamily="18" charset="0"/>
              </a:rPr>
              <a:t>, аскариды, острицы, </a:t>
            </a:r>
            <a:r>
              <a:rPr lang="ru-RU" altLang="ru-RU" sz="2400" dirty="0" err="1">
                <a:latin typeface="Times New Roman" panose="02020603050405020304" pitchFamily="18" charset="0"/>
              </a:rPr>
              <a:t>токсокары</a:t>
            </a:r>
            <a:r>
              <a:rPr lang="ru-RU" altLang="ru-RU" sz="2400" dirty="0">
                <a:latin typeface="Times New Roman" panose="02020603050405020304" pitchFamily="18" charset="0"/>
              </a:rPr>
              <a:t> и др.). </a:t>
            </a:r>
          </a:p>
          <a:p>
            <a:endParaRPr lang="ru-RU" dirty="0"/>
          </a:p>
        </p:txBody>
      </p:sp>
      <p:pic>
        <p:nvPicPr>
          <p:cNvPr id="3074" name="Picture 2" descr="https://www.b17.ru/foto/article/1341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103" y="3545212"/>
            <a:ext cx="3819017" cy="280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alternativa-mc.ru/wp-content/uploads/gryaznye-ruki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72" y="3060192"/>
            <a:ext cx="4750244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946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1261" y="368078"/>
            <a:ext cx="8911687" cy="790162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гельминтов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48192" y="1158240"/>
            <a:ext cx="8915400" cy="2023872"/>
          </a:xfrm>
        </p:spPr>
        <p:txBody>
          <a:bodyPr/>
          <a:lstStyle/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стадийность развития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(чаще яйцо-личинка-взрослая особь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длительному существованию в организме человека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аскарид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1,5 лет, цистицерка – до 10 лет, шистосомы Мэнсона – до 25 лет,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клонорха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до 40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огромная плодовитость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аскарид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-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250 тысяч яиц в сутки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098" name="Picture 2" descr="https://aworms.ru/wp-content/uploads/2019/01/cepn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192" y="3182112"/>
            <a:ext cx="8915400" cy="367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671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8941" y="36807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Биологическая к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лассификация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гельминтозов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К.И.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Скрябину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Р.С.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Шульцу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41949" y="2072640"/>
            <a:ext cx="3612804" cy="4401312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Геогельминтозы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Биогельминтозы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Контактные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гельминтозы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https://img1.liveinternet.ru/images/attach/d/0/137/403/137403375_6173703_2965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944" y="1648968"/>
            <a:ext cx="6667500" cy="500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3751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981" y="50219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всех регистрируемых в России паразитарных заболеваний человека наиболее распространены кишечные гельминтозы.</a:t>
            </a:r>
          </a:p>
        </p:txBody>
      </p:sp>
      <p:pic>
        <p:nvPicPr>
          <p:cNvPr id="6146" name="Picture 2" descr="https://i2.wp.com/nationandstate.com/wp-content/uploads/2019/06/ET1-2.jpg?fit=1200%2C824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980" y="2304288"/>
            <a:ext cx="8911687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6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0304" y="524256"/>
            <a:ext cx="9460992" cy="64373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Амебиаз (амебная дизентерия, </a:t>
            </a:r>
            <a:r>
              <a:rPr lang="ru-RU" sz="2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амебизм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протозойное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антропонозное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заболевание, протекающее в инвазивной кишечной форме с язвенным поражением толстой кишки и внекишечной форме с развитием абсцессов в различных органах и системах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Возбудитель - простейшее 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Entamoeba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histolytica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рода 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Entamoeba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класса 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Sarcodina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патогенные и непатогенные штаммы. Морфологически 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histolytica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неотличима от непатогенных видов 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dispar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 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E. </a:t>
            </a:r>
            <a:r>
              <a:rPr lang="en-US" sz="20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moshkovskii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Резервуар и источник инвазии - человек, больной острой или хронической формой амебиаза,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реконвалесцент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цистоноситель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эндемических очагах носительство распространено, оно может быть продолжительным и длиться несколько лет.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 передачи - фекально-оральный, путь передачи - обычно водный. Возможны пищевой, а также бытовой пути передачи через загрязненные цистами руки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Естественная восприимчивость людей высокая, индекс </a:t>
            </a:r>
            <a:r>
              <a:rPr lang="ru-RU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контагиозности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составляет 20%. Перенесенное заболевание оставляет относительный и кратковременный иммунитет.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33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60156" y="280416"/>
            <a:ext cx="9627172" cy="3535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Амебиаз широко распространен во многих странах, особенно в тропических и субтропических регионах. В некоторых из них пораженность населения амебами достигает 50-80%. По данным ВОЗ, амебиаз выступает причиной около 100 000 смертей в год в мире, что ставит его по уровню смертности среди паразитарных заболеваний на 2-е место после малярии. В некоторых странах к группам риска относят гомосексуалистов, пациентов психиатрических лечебных учреждений. В России амебиаз в настоящее время встречается в виде единичных случаев (чаще всего - это завозные случаи). Чаще заболевают лица среднего возраста, среди детей до 5 лет заболевание встречают редко. Преобладают бессимптомные формы. Абсцессы печени возникают, как правило, среди мужчин. Возможны водные вспышки. В летний период заболеваемость выше, чем в другие периоды года.</a:t>
            </a:r>
          </a:p>
        </p:txBody>
      </p:sp>
      <p:pic>
        <p:nvPicPr>
          <p:cNvPr id="8194" name="Picture 2" descr="https://stability-life.ru/sitefiles/ra/1920x900/News/QIo-hU6TAOJeX3b-peHVwQ-VEJi9fx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9884" y="3816096"/>
            <a:ext cx="9177655" cy="2921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123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7565" y="87662"/>
            <a:ext cx="8911687" cy="643858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2624" y="731520"/>
            <a:ext cx="10753344" cy="6126480"/>
          </a:xfrm>
        </p:spPr>
        <p:txBody>
          <a:bodyPr>
            <a:normAutofit fontScale="62500" lnSpcReduction="2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Заражение человека происходит при заглатывании цист, преодолевающих без существенных изменений кислотный барьер желудка. Цисты и образующиеся из них в тонкой кишке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предцистные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просветные формы не причиняют вреда хозяину, инвазия проявляется в виде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бессимптомного носительства.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развитии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кишечного амебиаза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толстой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кишке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возбудители задерживаются, чему способствует стаз кала в этих отделах, просветная форма активно размножается. Просветная форма вновь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инцистируется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трансформируется в большую вегетативную. Благодаря подвижности и протеолитическим ферментам большая вегетативная форма внедряется в стенку кишки, превращаясь в тканевую форму 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Entamoeba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histolytica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Entamoeba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histolytica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лизировать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нейтрофилы, освобождающиеся при этом медиаторы активизируют диарею и повреждение тканей. Секреторные протеазы возбудителя и энзимы, сходные с бактериальными, вызывают деградацию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тканей.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слизистой оболочки и более глубоких слоев кишечной стенки с развитием воспалительной реакции происходит прежде всего в слепой, восходящей и поперечно-ободочной кишке. Патологический процесс выражается разрушением эпителия, нарушениями микроциркуляции, некрозом тканей и образованием глубоких язв; при тяжелом течении болезни он может приобретать характер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панколита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Разложение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некротизированных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участков кишки с выделением в кровь биологически активных веществ лежит в основе развития слабой или умеренной интоксикации. Разрастание грануляционной ткани в кишечной стенке может привести к ее утолщению и уплотнению, а в ряде случаев - к образованию так называемых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амебом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сужению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обтурации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просвета кишки. Формирование глубоких язв несет в себе угрозу перфорации кишки с развитием перитонита и последующего спаечного процесса.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Гематогенное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диссеминирование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амеб по системам портальной и нижней полой вен приводит к развитию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внекишечного амебиаза,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проявляющегося в виде образования абсцессов или язвенных поражений внутренних органов. Абсцессы чаще всего локализуются в правой доле печени, более редко в нижней и средней долях правого легкого, еще реже - в головном мозге, почках, поджелудочной железе, перикарде. В органах можно обнаружить тканевую форму дизентерийной амебы. Прорыв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поддиафрагмального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абсцесса печени может привести к гнойному расплавлению диафрагмы и последующему развитию гнойного плеврита.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возбудителей с жидкими испражнениями и загрязнение ими кожного покрова провоцируют развитие поражений кожи 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(кожный амебиаз).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иммунные реакции при амебиазе проявляются активностью макрофагов, выработкой в толстой кишке секреторных </a:t>
            </a:r>
            <a:r>
              <a:rPr lang="ru-RU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IgA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лимфокинов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гуморальных АТ, сохраняющихся в организме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реконвалесцента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1 года и более.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9088093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200</TotalTime>
  <Words>1553</Words>
  <Application>Microsoft Office PowerPoint</Application>
  <PresentationFormat>Произвольный</PresentationFormat>
  <Paragraphs>115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Легкий дым</vt:lpstr>
      <vt:lpstr>Паразитарные заболевания</vt:lpstr>
      <vt:lpstr>Презентация PowerPoint</vt:lpstr>
      <vt:lpstr>Презентация PowerPoint</vt:lpstr>
      <vt:lpstr>Свойства гельминтов</vt:lpstr>
      <vt:lpstr>Биологическая классификация гельминтозов  (по К.И. Скрябину, Р.С. Шульцу)</vt:lpstr>
      <vt:lpstr>Среди всех регистрируемых в России паразитарных заболеваний человека наиболее распространены кишечные гельминтозы.</vt:lpstr>
      <vt:lpstr>Презентация PowerPoint</vt:lpstr>
      <vt:lpstr>Презентация PowerPoint</vt:lpstr>
      <vt:lpstr>Патогенез</vt:lpstr>
      <vt:lpstr>Диагностика</vt:lpstr>
      <vt:lpstr>Презентация PowerPoint</vt:lpstr>
      <vt:lpstr>Презентация PowerPoint</vt:lpstr>
      <vt:lpstr>Патогенез</vt:lpstr>
      <vt:lpstr>Диагностика</vt:lpstr>
      <vt:lpstr>Презентация PowerPoint</vt:lpstr>
      <vt:lpstr>Эпидемиология</vt:lpstr>
      <vt:lpstr>Патогенез</vt:lpstr>
      <vt:lpstr>Диагностика</vt:lpstr>
      <vt:lpstr>Презентация PowerPoint</vt:lpstr>
      <vt:lpstr>Эпидемиология</vt:lpstr>
      <vt:lpstr>Патогенез</vt:lpstr>
      <vt:lpstr>Лабораторная диагностика</vt:lpstr>
      <vt:lpstr>Лечение паразитарных заболеваний</vt:lpstr>
      <vt:lpstr>Презентация PowerPoint</vt:lpstr>
      <vt:lpstr>Профилактика паразитарных заболеваний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Паразитарные заболевания</dc:title>
  <dc:creator>admin</dc:creator>
  <cp:lastModifiedBy>HP</cp:lastModifiedBy>
  <cp:revision>28</cp:revision>
  <dcterms:created xsi:type="dcterms:W3CDTF">2020-11-29T09:00:13Z</dcterms:created>
  <dcterms:modified xsi:type="dcterms:W3CDTF">2023-03-13T14:13:16Z</dcterms:modified>
</cp:coreProperties>
</file>