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F047C-A467-4F1B-AEEA-DBCE1E3EF86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2713-8B60-4811-8CF8-C7FAF81328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2713-8B60-4811-8CF8-C7FAF813283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Курсовая работа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дисциплине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«Проектная компьютерная графика и мультимедиа»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фирменного стиля интернет-кафе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458200" cy="1752600"/>
          </a:xfrm>
        </p:spPr>
        <p:txBody>
          <a:bodyPr>
            <a:normAutofit fontScale="77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Федеральное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агентство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по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рыболовству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endParaRPr lang="ru-RU" altLang="ja-JP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Федеральное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государственное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бюджетное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образовательное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</a:t>
            </a:r>
            <a:endParaRPr lang="ru-RU" altLang="ja-JP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учреждение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высшего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образования</a:t>
            </a:r>
            <a:endParaRPr lang="ru-RU" altLang="ja-JP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«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Астраханский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государственный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технический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b="1" i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университет</a:t>
            </a:r>
            <a:r>
              <a:rPr lang="de-DE" altLang="ja-JP" b="1" i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»</a:t>
            </a:r>
            <a:endParaRPr lang="ru-RU" altLang="ja-JP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ja-JP" sz="1100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</a:t>
            </a:r>
            <a:r>
              <a:rPr lang="ru-RU" altLang="ja-JP" sz="1100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Система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менеджмента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качества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в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области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образования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воспитания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науки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и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инноваций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сертифицирована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DQS</a:t>
            </a:r>
            <a:endParaRPr lang="ru-RU" altLang="ja-JP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        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по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международному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de-DE" altLang="ja-JP" sz="1100" b="1" dirty="0" err="1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стандарту</a:t>
            </a:r>
            <a:r>
              <a:rPr lang="de-DE" altLang="ja-JP" sz="1100" b="1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ISO 9001:2015</a:t>
            </a:r>
            <a:endParaRPr lang="ru-RU" dirty="0"/>
          </a:p>
        </p:txBody>
      </p: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381000" y="304800"/>
            <a:ext cx="1728192" cy="1844824"/>
            <a:chOff x="1626" y="5850"/>
            <a:chExt cx="1873" cy="2148"/>
          </a:xfrm>
        </p:grpSpPr>
        <p:pic>
          <p:nvPicPr>
            <p:cNvPr id="5" name="Picture 9" descr="znak_sootveostvi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8" y="7106"/>
              <a:ext cx="907" cy="892"/>
            </a:xfrm>
            <a:prstGeom prst="rect">
              <a:avLst/>
            </a:prstGeom>
            <a:noFill/>
          </p:spPr>
        </p:pic>
        <p:pic>
          <p:nvPicPr>
            <p:cNvPr id="6" name="Picture 10" descr="Cert M IQN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1" y="6762"/>
              <a:ext cx="648" cy="648"/>
            </a:xfrm>
            <a:prstGeom prst="rect">
              <a:avLst/>
            </a:prstGeom>
            <a:noFill/>
          </p:spPr>
        </p:pic>
        <p:pic>
          <p:nvPicPr>
            <p:cNvPr id="7" name="Picture 11" descr="ISO 9001-2015 Englis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6" y="6762"/>
              <a:ext cx="749" cy="646"/>
            </a:xfrm>
            <a:prstGeom prst="rect">
              <a:avLst/>
            </a:prstGeom>
            <a:noFill/>
          </p:spPr>
        </p:pic>
        <p:pic>
          <p:nvPicPr>
            <p:cNvPr id="8" name="Picture 12" descr="!!!1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4" y="5850"/>
              <a:ext cx="1241" cy="124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4876800" y="5943600"/>
            <a:ext cx="4267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студентом группы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ДКРО-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Шупанова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К.Т</a:t>
            </a:r>
          </a:p>
          <a:p>
            <a:pPr algn="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638800"/>
            <a:ext cx="8686800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Теперь,снова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нажимаю 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влкадку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«текст».Вбиваю подзаголовок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30875"/>
            <a:ext cx="8686800" cy="11271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Далее, нужно вставить элемент «круг»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654675"/>
            <a:ext cx="8686800" cy="1203325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Приближаю,уменьшаю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круг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всталвяю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между слов в подзаголовке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943600"/>
            <a:ext cx="8686800" cy="12033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Вбиваю в поисковике элемент «линия»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19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опредленный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подходящий элемент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36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Меняю на фирменный цвет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19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Создаю фигуру прямоугольника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8200"/>
            <a:ext cx="83058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создался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логотип для компании, который полностью отражает название и концепцию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магазина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Салтереева Хава Р\Desktop\Новый рисун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395424" cy="2847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Oбъeкт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исслeдoвaния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куpсoвoй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фиpмeнный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стиль.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Цeль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дaннoй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куpсoвoй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aбoты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исслeдoвaниe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тeхнoлoгии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сoздaния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фиpмeннoгo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стиля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интepнeт-кaфe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Зaдaчи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куpсoвoй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paбoты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Oхapaктepизoвaть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пoнятия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фиpмeннoгo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стиля;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oхapaктepизoвaть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элeмeнты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фиpмeннoгo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стиля;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paссмoтpeть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пoдхoды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paзpaбoткe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фиpмeннoгo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стиля;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paссмoтpeть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сoздaниe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фиpмeннoгo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стиля;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пpoвeсти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дaть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aнaлиз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элeмeнтoв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фиpмeннoгo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фирменного стиля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высить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нку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выделить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нию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уник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стиля.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С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у: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мление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выкл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йн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ют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еделенный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тельский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нипули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епить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б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енду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тели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тнее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нутся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им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мление.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Минимизи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екл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лненный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фи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стиле, с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является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визитн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екл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С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ющийся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емый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легче, если 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именять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элементы фи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стиля.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	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чки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сети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ению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цвет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ешений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йн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лтереева Хава Р\Downloads\4a367a5b-d77d-49a6-b8e6-eee8c0d61a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86100"/>
            <a:ext cx="8943975" cy="37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логотипа в программе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Логотип магазина канцтоваров будет разработан в приложении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кросс-платформенный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сервис для графического дизайна, основанный в 2012 году. Создание изображений в сервисе строится на принципе перетаскивания готовых элементов и варьировании изменяемых шаблонов. Графический редактор даёт доступ к встроенной библиотеке шаблонов, стоковых фотографий, иллюстраций и шрифтов. Сервис адресован как рядовым пользователям, так и профессионалам дизайна и цифрового маркетинга. На платформе можно создавать как изображения для публикации в интернете, так и макеты для полиграфической продукции.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создания логотипа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4864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Первым этапом будет создаваться логотип нашей компании. Открываю наш редактор и вставляю белый фон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91200"/>
            <a:ext cx="8305800" cy="10668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вставляю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олицитворять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 кафе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нашем случае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это-кофемашина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562600"/>
            <a:ext cx="8686800" cy="10509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Теперь,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логотип нужно вписать название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компании.Нажимаю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вкладку «текст»</a:t>
            </a:r>
          </a:p>
          <a:p>
            <a:endParaRPr lang="ru-RU" dirty="0"/>
          </a:p>
        </p:txBody>
      </p:sp>
      <p:pic>
        <p:nvPicPr>
          <p:cNvPr id="4098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807075"/>
            <a:ext cx="8686800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Придумваю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название и вставляю текст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638800"/>
            <a:ext cx="8686800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Изменяю на фирменный цвет компании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331</Words>
  <PresentationFormat>Экран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Курсовая работа по дисциплине  «Проектная компьютерная графика и мультимедиа»  на тему:  «Разработка фирменного стиля интернет-кафе»</vt:lpstr>
      <vt:lpstr>Цель и задачи</vt:lpstr>
      <vt:lpstr>Цели фирменного стиля</vt:lpstr>
      <vt:lpstr>Создание логотипа в программе «Canva»</vt:lpstr>
      <vt:lpstr>Этапы создания логотипа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дисциплине  «Проектная компьютерная графика и мультимедиа»  на тему:  «Создание рекламной Web-страницы»</dc:title>
  <dc:creator>SALTEREEVA KHAVA</dc:creator>
  <cp:lastModifiedBy>Салтереева Хава Р</cp:lastModifiedBy>
  <cp:revision>9</cp:revision>
  <dcterms:created xsi:type="dcterms:W3CDTF">2020-05-21T08:12:55Z</dcterms:created>
  <dcterms:modified xsi:type="dcterms:W3CDTF">2020-05-21T09:38:39Z</dcterms:modified>
</cp:coreProperties>
</file>