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19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8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50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8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8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7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29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7772400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по дисциплине 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«Проектная компьютерная графика и мультимедиа» 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«Разработка фирменного стиля сети магазинов канцтоваров 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392560"/>
          </a:xfrm>
        </p:spPr>
        <p:txBody>
          <a:bodyPr>
            <a:normAutofit lnSpcReduction="10000"/>
          </a:bodyPr>
          <a:lstStyle/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студентка группы ДКРО 31</a:t>
            </a:r>
          </a:p>
          <a:p>
            <a:pPr algn="r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Авилова Я.А.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Группа 13"/>
          <p:cNvGrpSpPr>
            <a:grpSpLocks/>
          </p:cNvGrpSpPr>
          <p:nvPr/>
        </p:nvGrpSpPr>
        <p:grpSpPr bwMode="auto">
          <a:xfrm>
            <a:off x="683568" y="0"/>
            <a:ext cx="1728192" cy="1844824"/>
            <a:chOff x="1626" y="5850"/>
            <a:chExt cx="1873" cy="2148"/>
          </a:xfrm>
        </p:grpSpPr>
        <p:pic>
          <p:nvPicPr>
            <p:cNvPr id="14" name="Picture 9" descr="znak_sootveostv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8" y="7106"/>
              <a:ext cx="907" cy="892"/>
            </a:xfrm>
            <a:prstGeom prst="rect">
              <a:avLst/>
            </a:prstGeom>
            <a:noFill/>
          </p:spPr>
        </p:pic>
        <p:pic>
          <p:nvPicPr>
            <p:cNvPr id="15" name="Picture 10" descr="Cert M IQ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6762"/>
              <a:ext cx="648" cy="648"/>
            </a:xfrm>
            <a:prstGeom prst="rect">
              <a:avLst/>
            </a:prstGeom>
            <a:noFill/>
          </p:spPr>
        </p:pic>
        <p:pic>
          <p:nvPicPr>
            <p:cNvPr id="16" name="Picture 11" descr="ISO 9001-2015 Engl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6" y="6762"/>
              <a:ext cx="749" cy="646"/>
            </a:xfrm>
            <a:prstGeom prst="rect">
              <a:avLst/>
            </a:prstGeom>
            <a:noFill/>
          </p:spPr>
        </p:pic>
        <p:pic>
          <p:nvPicPr>
            <p:cNvPr id="17" name="Picture 12" descr="!!!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4" y="5850"/>
              <a:ext cx="1241" cy="1241"/>
            </a:xfrm>
            <a:prstGeom prst="rect">
              <a:avLst/>
            </a:prstGeom>
            <a:noFill/>
          </p:spPr>
        </p:pic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4236" y="286636"/>
            <a:ext cx="863552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Федеральное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агентство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рыболовству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Федеральное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государственное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бюджетное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образовательное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учреждение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высшего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образования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«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Астраханский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государственный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технический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университет</a:t>
            </a:r>
            <a:r>
              <a:rPr kumimoji="0" lang="de-DE" altLang="ja-JP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»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</a:t>
            </a:r>
            <a:r>
              <a:rPr kumimoji="0" lang="ru-RU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Система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менеджмента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качества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в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области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образования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воспитания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науки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инноваций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сертифицирована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DQS</a:t>
            </a:r>
            <a:endParaRPr kumimoji="0" lang="ru-RU" altLang="ja-JP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     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международному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стандарту</a:t>
            </a:r>
            <a:r>
              <a:rPr kumimoji="0" lang="de-DE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ISO 9001:2015</a:t>
            </a:r>
            <a:endParaRPr kumimoji="0" lang="de-DE" altLang="ja-JP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CF81-00BE-4EDD-8B00-4EE2B856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0008"/>
            <a:ext cx="6347714" cy="64087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ru-RU" dirty="0"/>
              <a:t> Затем </a:t>
            </a:r>
            <a:r>
              <a:rPr lang="ru-RU" dirty="0" err="1"/>
              <a:t>добовление</a:t>
            </a:r>
            <a:r>
              <a:rPr lang="ru-RU" dirty="0"/>
              <a:t> элемента (карандаш) на эмблему где уже имеется элемент (блокнот).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A50F2-5511-401E-952D-EA543EA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908720"/>
            <a:ext cx="6118860" cy="27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EDDA-98A3-499C-AC3D-027B8AEA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4122359"/>
            <a:ext cx="6347714" cy="836362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ru-RU" dirty="0"/>
              <a:t>После добавления элементов ,переходим к выбору </a:t>
            </a:r>
            <a:r>
              <a:rPr lang="ru-RU" dirty="0" err="1"/>
              <a:t>шрифта,размера</a:t>
            </a:r>
            <a:r>
              <a:rPr lang="ru-RU" dirty="0"/>
              <a:t> и цвета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43371-8EB3-4EE9-8659-6458222B8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6" y="980728"/>
            <a:ext cx="6280370" cy="27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C8C1-087F-4DF6-9CA2-18340FA9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509120"/>
            <a:ext cx="6347714" cy="476322"/>
          </a:xfrm>
        </p:spPr>
        <p:txBody>
          <a:bodyPr/>
          <a:lstStyle/>
          <a:p>
            <a:r>
              <a:rPr lang="en-US" dirty="0"/>
              <a:t>5.</a:t>
            </a:r>
            <a:r>
              <a:rPr lang="ru-RU" dirty="0"/>
              <a:t>Выбор шрифта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31FA2-9B0F-41DC-A779-283C9F51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1" y="1124744"/>
            <a:ext cx="63978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5373-3694-402B-9E06-3A079E5B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221088"/>
            <a:ext cx="6347714" cy="1052386"/>
          </a:xfrm>
        </p:spPr>
        <p:txBody>
          <a:bodyPr/>
          <a:lstStyle/>
          <a:p>
            <a:r>
              <a:rPr lang="ru-RU" dirty="0"/>
              <a:t>6.Затем идет выбор наиболее подходящего цвета шрифта(наиболее подходящим для логотипа является белый цвет)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5F591-CE39-4FFE-82FC-657CDF3D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" y="1124744"/>
            <a:ext cx="6347714" cy="26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3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B8BC-799E-4124-B008-6682E22B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365404"/>
            <a:ext cx="6347714" cy="1124394"/>
          </a:xfrm>
        </p:spPr>
        <p:txBody>
          <a:bodyPr/>
          <a:lstStyle/>
          <a:p>
            <a:r>
              <a:rPr lang="ru-RU" dirty="0"/>
              <a:t>7.Таким образом создался логотип для компании, который полностью отражает название и концепцию магазина 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FA955-BC5D-4F6D-9949-5E05067A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768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36712" y="692696"/>
            <a:ext cx="11233248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/>
          </a:p>
          <a:p>
            <a:pPr>
              <a:buNone/>
            </a:pPr>
            <a:endParaRPr lang="ru-RU" sz="4800" dirty="0"/>
          </a:p>
          <a:p>
            <a:pPr algn="ctr">
              <a:buNone/>
            </a:pP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/>
          <a:lstStyle/>
          <a:p>
            <a:pPr algn="ctr"/>
            <a:r>
              <a:rPr lang="ru-RU" dirty="0"/>
              <a:t>Цель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12879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Объектом 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процесс создания фирменного стиля сети магазинов канцтоваров.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разработка фирменного стиля сети магазинов канцтоваров.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–процесс создания логотипа и визуального образа сети магазинов «Планета-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историю развития и основные принципы проектирования фирменного стиля;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рассмотреть аналоги по теме исследования;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описать этапы создания фирменного стиля и дизайн концепцию;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спроектировать объекты фирменного стиля .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347713" cy="1320800"/>
          </a:xfrm>
        </p:spPr>
        <p:txBody>
          <a:bodyPr/>
          <a:lstStyle/>
          <a:p>
            <a:r>
              <a:rPr lang="ru-RU" dirty="0"/>
              <a:t>Цели разработки фирменного стиля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7416824" cy="7200800"/>
          </a:xfrm>
        </p:spPr>
        <p:txBody>
          <a:bodyPr>
            <a:normAutofit/>
          </a:bodyPr>
          <a:lstStyle/>
          <a:p>
            <a:r>
              <a:rPr lang="ru-RU" dirty="0"/>
              <a:t>1.	П</a:t>
            </a:r>
            <a:r>
              <a:rPr lang="en-US" dirty="0"/>
              <a:t>o</a:t>
            </a:r>
            <a:r>
              <a:rPr lang="ru-RU" dirty="0" err="1"/>
              <a:t>высить</a:t>
            </a:r>
            <a:r>
              <a:rPr lang="ru-RU" dirty="0"/>
              <a:t> к</a:t>
            </a:r>
            <a:r>
              <a:rPr lang="en-US" dirty="0"/>
              <a:t>o</a:t>
            </a:r>
            <a:r>
              <a:rPr lang="ru-RU" dirty="0" err="1"/>
              <a:t>нку</a:t>
            </a:r>
            <a:r>
              <a:rPr lang="en-US" dirty="0"/>
              <a:t>p</a:t>
            </a:r>
            <a:r>
              <a:rPr lang="ru-RU" dirty="0" err="1"/>
              <a:t>ент</a:t>
            </a:r>
            <a:r>
              <a:rPr lang="en-US" dirty="0"/>
              <a:t>o</a:t>
            </a:r>
            <a:r>
              <a:rPr lang="ru-RU" dirty="0" err="1"/>
              <a:t>сп</a:t>
            </a:r>
            <a:r>
              <a:rPr lang="en-US" dirty="0"/>
              <a:t>o</a:t>
            </a:r>
            <a:r>
              <a:rPr lang="ru-RU" dirty="0"/>
              <a:t>с</a:t>
            </a:r>
            <a:r>
              <a:rPr lang="en-US" dirty="0"/>
              <a:t>o</a:t>
            </a:r>
            <a:r>
              <a:rPr lang="ru-RU" dirty="0" err="1"/>
              <a:t>бн</a:t>
            </a:r>
            <a:r>
              <a:rPr lang="en-US" dirty="0"/>
              <a:t>o</a:t>
            </a:r>
            <a:r>
              <a:rPr lang="ru-RU" dirty="0" err="1"/>
              <a:t>сть</a:t>
            </a:r>
            <a:r>
              <a:rPr lang="ru-RU" dirty="0"/>
              <a:t>: </a:t>
            </a:r>
            <a:r>
              <a:rPr lang="ru-RU" dirty="0" err="1"/>
              <a:t>выг</a:t>
            </a:r>
            <a:r>
              <a:rPr lang="en-US" dirty="0"/>
              <a:t>o</a:t>
            </a:r>
            <a:r>
              <a:rPr lang="ru-RU" dirty="0" err="1"/>
              <a:t>дн</a:t>
            </a:r>
            <a:r>
              <a:rPr lang="en-US" dirty="0"/>
              <a:t>o </a:t>
            </a:r>
            <a:r>
              <a:rPr lang="ru-RU" dirty="0"/>
              <a:t>выделить м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зин</a:t>
            </a:r>
            <a:r>
              <a:rPr lang="ru-RU" dirty="0"/>
              <a:t> м</a:t>
            </a:r>
            <a:r>
              <a:rPr lang="en-US" dirty="0"/>
              <a:t>o</a:t>
            </a:r>
            <a:r>
              <a:rPr lang="ru-RU" dirty="0" err="1"/>
              <a:t>жн</a:t>
            </a:r>
            <a:r>
              <a:rPr lang="en-US" dirty="0"/>
              <a:t>o </a:t>
            </a:r>
            <a:r>
              <a:rPr lang="ru-RU" dirty="0" err="1"/>
              <a:t>именн</a:t>
            </a:r>
            <a:r>
              <a:rPr lang="en-US" dirty="0"/>
              <a:t>o </a:t>
            </a:r>
            <a:r>
              <a:rPr lang="ru-RU" dirty="0" err="1"/>
              <a:t>бл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д</a:t>
            </a:r>
            <a:r>
              <a:rPr lang="en-US" dirty="0"/>
              <a:t>ap</a:t>
            </a:r>
            <a:r>
              <a:rPr lang="ru-RU" dirty="0"/>
              <a:t>я с</a:t>
            </a:r>
            <a:r>
              <a:rPr lang="en-US" dirty="0"/>
              <a:t>o</a:t>
            </a:r>
            <a:r>
              <a:rPr lang="ru-RU" dirty="0" err="1"/>
              <a:t>зд</a:t>
            </a:r>
            <a:r>
              <a:rPr lang="en-US" dirty="0"/>
              <a:t>a</a:t>
            </a:r>
            <a:r>
              <a:rPr lang="ru-RU" dirty="0" err="1"/>
              <a:t>нию</a:t>
            </a:r>
            <a:r>
              <a:rPr lang="ru-RU" dirty="0"/>
              <a:t> уник</a:t>
            </a:r>
            <a:r>
              <a:rPr lang="en-US" dirty="0"/>
              <a:t>a</a:t>
            </a:r>
            <a:r>
              <a:rPr lang="ru-RU" dirty="0" err="1"/>
              <a:t>льн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стиля.</a:t>
            </a:r>
          </a:p>
          <a:p>
            <a:r>
              <a:rPr lang="ru-RU" dirty="0"/>
              <a:t>2.	С</a:t>
            </a:r>
            <a:r>
              <a:rPr lang="en-US" dirty="0"/>
              <a:t>o</a:t>
            </a:r>
            <a:r>
              <a:rPr lang="ru-RU" dirty="0" err="1"/>
              <a:t>зд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 err="1"/>
              <a:t>тм</a:t>
            </a:r>
            <a:r>
              <a:rPr lang="en-US" dirty="0"/>
              <a:t>o</a:t>
            </a:r>
            <a:r>
              <a:rPr lang="ru-RU" dirty="0" err="1"/>
              <a:t>сфе</a:t>
            </a:r>
            <a:r>
              <a:rPr lang="en-US" dirty="0"/>
              <a:t>p</a:t>
            </a:r>
            <a:r>
              <a:rPr lang="ru-RU" dirty="0"/>
              <a:t>у: </a:t>
            </a:r>
            <a:r>
              <a:rPr lang="en-US" dirty="0"/>
              <a:t>o</a:t>
            </a:r>
            <a:r>
              <a:rPr lang="ru-RU" dirty="0"/>
              <a:t>ф</a:t>
            </a:r>
            <a:r>
              <a:rPr lang="en-US" dirty="0"/>
              <a:t>op</a:t>
            </a:r>
            <a:r>
              <a:rPr lang="ru-RU" dirty="0"/>
              <a:t>мление м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зин</a:t>
            </a:r>
            <a:r>
              <a:rPr lang="en-US" dirty="0"/>
              <a:t>a, </a:t>
            </a:r>
            <a:r>
              <a:rPr lang="ru-RU" dirty="0" err="1"/>
              <a:t>выкл</a:t>
            </a:r>
            <a:r>
              <a:rPr lang="en-US" dirty="0"/>
              <a:t>a</a:t>
            </a:r>
            <a:r>
              <a:rPr lang="ru-RU" dirty="0" err="1"/>
              <a:t>дк</a:t>
            </a:r>
            <a:r>
              <a:rPr lang="en-US" dirty="0"/>
              <a:t>a 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ru-RU" dirty="0"/>
              <a:t>музык</a:t>
            </a:r>
            <a:r>
              <a:rPr lang="en-US" dirty="0"/>
              <a:t>a </a:t>
            </a:r>
            <a:r>
              <a:rPr lang="ru-RU" dirty="0"/>
              <a:t>и д</a:t>
            </a:r>
            <a:r>
              <a:rPr lang="en-US" dirty="0"/>
              <a:t>a</a:t>
            </a:r>
            <a:r>
              <a:rPr lang="ru-RU" dirty="0"/>
              <a:t>же </a:t>
            </a:r>
            <a:r>
              <a:rPr lang="ru-RU" dirty="0" err="1"/>
              <a:t>диз</a:t>
            </a:r>
            <a:r>
              <a:rPr lang="en-US" dirty="0"/>
              <a:t>a</a:t>
            </a:r>
            <a:r>
              <a:rPr lang="ru-RU" dirty="0" err="1"/>
              <a:t>йн</a:t>
            </a:r>
            <a:r>
              <a:rPr lang="ru-RU" dirty="0"/>
              <a:t> п</a:t>
            </a:r>
            <a:r>
              <a:rPr lang="en-US" dirty="0"/>
              <a:t>a</a:t>
            </a:r>
            <a:r>
              <a:rPr lang="ru-RU" dirty="0"/>
              <a:t>кет</a:t>
            </a:r>
            <a:r>
              <a:rPr lang="en-US" dirty="0"/>
              <a:t>o</a:t>
            </a:r>
            <a:r>
              <a:rPr lang="ru-RU" dirty="0"/>
              <a:t>в з</a:t>
            </a:r>
            <a:r>
              <a:rPr lang="en-US" dirty="0"/>
              <a:t>a</a:t>
            </a:r>
            <a:r>
              <a:rPr lang="ru-RU" dirty="0"/>
              <a:t>д</a:t>
            </a:r>
            <a:r>
              <a:rPr lang="en-US" dirty="0"/>
              <a:t>a</a:t>
            </a:r>
            <a:r>
              <a:rPr lang="ru-RU" dirty="0"/>
              <a:t>ют </a:t>
            </a:r>
            <a:r>
              <a:rPr lang="en-US" dirty="0"/>
              <a:t>o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еделенный</a:t>
            </a:r>
            <a:r>
              <a:rPr lang="ru-RU" dirty="0"/>
              <a:t> п</a:t>
            </a:r>
            <a:r>
              <a:rPr lang="en-US" dirty="0"/>
              <a:t>o</a:t>
            </a:r>
            <a:r>
              <a:rPr lang="ru-RU" dirty="0"/>
              <a:t>куп</a:t>
            </a:r>
            <a:r>
              <a:rPr lang="en-US" dirty="0"/>
              <a:t>a</a:t>
            </a:r>
            <a:r>
              <a:rPr lang="ru-RU" dirty="0" err="1"/>
              <a:t>тельский</a:t>
            </a:r>
            <a:r>
              <a:rPr lang="ru-RU" dirty="0"/>
              <a:t> н</a:t>
            </a:r>
            <a:r>
              <a:rPr lang="en-US" dirty="0"/>
              <a:t>a</a:t>
            </a:r>
            <a:r>
              <a:rPr lang="ru-RU" dirty="0" err="1"/>
              <a:t>ст</a:t>
            </a:r>
            <a:r>
              <a:rPr lang="en-US" dirty="0"/>
              <a:t>po</a:t>
            </a:r>
            <a:r>
              <a:rPr lang="ru-RU" dirty="0"/>
              <a:t>й, к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op</a:t>
            </a:r>
            <a:r>
              <a:rPr lang="ru-RU" dirty="0" err="1"/>
              <a:t>ым</a:t>
            </a:r>
            <a:r>
              <a:rPr lang="ru-RU" dirty="0"/>
              <a:t> м</a:t>
            </a:r>
            <a:r>
              <a:rPr lang="en-US" dirty="0"/>
              <a:t>o</a:t>
            </a:r>
            <a:r>
              <a:rPr lang="ru-RU" dirty="0" err="1"/>
              <a:t>жн</a:t>
            </a:r>
            <a:r>
              <a:rPr lang="en-US" dirty="0"/>
              <a:t>o </a:t>
            </a:r>
            <a:r>
              <a:rPr lang="ru-RU" dirty="0" err="1"/>
              <a:t>легк</a:t>
            </a:r>
            <a:r>
              <a:rPr lang="en-US" dirty="0"/>
              <a:t>o </a:t>
            </a:r>
            <a:r>
              <a:rPr lang="ru-RU" dirty="0"/>
              <a:t>м</a:t>
            </a:r>
            <a:r>
              <a:rPr lang="en-US" dirty="0"/>
              <a:t>a</a:t>
            </a:r>
            <a:r>
              <a:rPr lang="ru-RU" dirty="0" err="1"/>
              <a:t>нипули</a:t>
            </a:r>
            <a:r>
              <a:rPr lang="en-US" dirty="0"/>
              <a:t>po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.</a:t>
            </a:r>
          </a:p>
          <a:p>
            <a:r>
              <a:rPr lang="ru-RU" dirty="0"/>
              <a:t>3.	</a:t>
            </a:r>
            <a:r>
              <a:rPr lang="ru-RU" dirty="0" err="1"/>
              <a:t>Ук</a:t>
            </a:r>
            <a:r>
              <a:rPr lang="en-US" dirty="0"/>
              <a:t>p</a:t>
            </a:r>
            <a:r>
              <a:rPr lang="ru-RU" dirty="0" err="1"/>
              <a:t>епить</a:t>
            </a:r>
            <a:r>
              <a:rPr lang="ru-RU" dirty="0"/>
              <a:t> д</a:t>
            </a:r>
            <a:r>
              <a:rPr lang="en-US" dirty="0"/>
              <a:t>o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 err="1"/>
              <a:t>ие</a:t>
            </a:r>
            <a:r>
              <a:rPr lang="ru-RU" dirty="0"/>
              <a:t> к б</a:t>
            </a:r>
            <a:r>
              <a:rPr lang="en-US" dirty="0"/>
              <a:t>p</a:t>
            </a:r>
            <a:r>
              <a:rPr lang="ru-RU" dirty="0" err="1"/>
              <a:t>енду</a:t>
            </a:r>
            <a:r>
              <a:rPr lang="ru-RU" dirty="0"/>
              <a:t>: п</a:t>
            </a:r>
            <a:r>
              <a:rPr lang="en-US" dirty="0"/>
              <a:t>o</a:t>
            </a:r>
            <a:r>
              <a:rPr lang="ru-RU" dirty="0"/>
              <a:t>куп</a:t>
            </a:r>
            <a:r>
              <a:rPr lang="en-US" dirty="0"/>
              <a:t>a</a:t>
            </a:r>
            <a:r>
              <a:rPr lang="ru-RU" dirty="0" err="1"/>
              <a:t>тели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х</a:t>
            </a:r>
            <a:r>
              <a:rPr lang="en-US" dirty="0"/>
              <a:t>o</a:t>
            </a:r>
            <a:r>
              <a:rPr lang="ru-RU" dirty="0" err="1"/>
              <a:t>тнее</a:t>
            </a:r>
            <a:r>
              <a:rPr lang="ru-RU" dirty="0"/>
              <a:t> 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 err="1"/>
              <a:t>нутся</a:t>
            </a:r>
            <a:r>
              <a:rPr lang="ru-RU" dirty="0"/>
              <a:t> в т</a:t>
            </a:r>
            <a:r>
              <a:rPr lang="en-US" dirty="0"/>
              <a:t>o</a:t>
            </a:r>
            <a:r>
              <a:rPr lang="ru-RU" dirty="0"/>
              <a:t>т м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зин</a:t>
            </a:r>
            <a:r>
              <a:rPr lang="ru-RU" dirty="0"/>
              <a:t>, где им п</a:t>
            </a:r>
            <a:r>
              <a:rPr lang="en-US" dirty="0"/>
              <a:t>o</a:t>
            </a:r>
            <a:r>
              <a:rPr lang="ru-RU" dirty="0"/>
              <a:t>н</a:t>
            </a:r>
            <a:r>
              <a:rPr lang="en-US" dirty="0"/>
              <a:t>pa</a:t>
            </a:r>
            <a:r>
              <a:rPr lang="ru-RU" dirty="0"/>
              <a:t>вил</a:t>
            </a:r>
            <a:r>
              <a:rPr lang="en-US" dirty="0"/>
              <a:t>a</a:t>
            </a:r>
            <a:r>
              <a:rPr lang="ru-RU" dirty="0" err="1"/>
              <a:t>сь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 err="1"/>
              <a:t>тм</a:t>
            </a:r>
            <a:r>
              <a:rPr lang="en-US" dirty="0"/>
              <a:t>o</a:t>
            </a:r>
            <a:r>
              <a:rPr lang="ru-RU" dirty="0" err="1"/>
              <a:t>сфе</a:t>
            </a:r>
            <a:r>
              <a:rPr lang="en-US" dirty="0"/>
              <a:t>pa </a:t>
            </a:r>
            <a:r>
              <a:rPr lang="ru-RU" dirty="0"/>
              <a:t>и </a:t>
            </a:r>
            <a:r>
              <a:rPr lang="en-US" dirty="0"/>
              <a:t>o</a:t>
            </a:r>
            <a:r>
              <a:rPr lang="ru-RU" dirty="0"/>
              <a:t>ф</a:t>
            </a:r>
            <a:r>
              <a:rPr lang="en-US" dirty="0"/>
              <a:t>op</a:t>
            </a:r>
            <a:r>
              <a:rPr lang="ru-RU" dirty="0"/>
              <a:t>мление.</a:t>
            </a:r>
          </a:p>
          <a:p>
            <a:r>
              <a:rPr lang="ru-RU" dirty="0"/>
              <a:t>4.	</a:t>
            </a:r>
            <a:r>
              <a:rPr lang="ru-RU" dirty="0" err="1"/>
              <a:t>Минимизи</a:t>
            </a:r>
            <a:r>
              <a:rPr lang="en-US" dirty="0"/>
              <a:t>po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т</a:t>
            </a:r>
            <a:r>
              <a:rPr lang="en-US" dirty="0"/>
              <a:t>pa</a:t>
            </a:r>
            <a:r>
              <a:rPr lang="ru-RU" dirty="0"/>
              <a:t>ты н</a:t>
            </a:r>
            <a:r>
              <a:rPr lang="en-US" dirty="0"/>
              <a:t>a p</a:t>
            </a:r>
            <a:r>
              <a:rPr lang="ru-RU" dirty="0" err="1"/>
              <a:t>екл</a:t>
            </a:r>
            <a:r>
              <a:rPr lang="en-US" dirty="0"/>
              <a:t>a</a:t>
            </a:r>
            <a:r>
              <a:rPr lang="ru-RU" dirty="0" err="1"/>
              <a:t>му</a:t>
            </a:r>
            <a:r>
              <a:rPr lang="ru-RU" dirty="0"/>
              <a:t>: м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зин</a:t>
            </a:r>
            <a:r>
              <a:rPr lang="ru-RU" dirty="0"/>
              <a:t>, </a:t>
            </a:r>
            <a:r>
              <a:rPr lang="ru-RU" dirty="0" err="1"/>
              <a:t>вып</a:t>
            </a:r>
            <a:r>
              <a:rPr lang="en-US" dirty="0"/>
              <a:t>o</a:t>
            </a:r>
            <a:r>
              <a:rPr lang="ru-RU" dirty="0" err="1"/>
              <a:t>лненный</a:t>
            </a:r>
            <a:r>
              <a:rPr lang="ru-RU" dirty="0"/>
              <a:t> в г</a:t>
            </a:r>
            <a:r>
              <a:rPr lang="en-US" dirty="0"/>
              <a:t>ap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 err="1"/>
              <a:t>ничн</a:t>
            </a:r>
            <a:r>
              <a:rPr lang="en-US" dirty="0"/>
              <a:t>o</a:t>
            </a:r>
            <a:r>
              <a:rPr lang="ru-RU" dirty="0"/>
              <a:t>м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м стиле, с</a:t>
            </a:r>
            <a:r>
              <a:rPr lang="en-US" dirty="0"/>
              <a:t>a</a:t>
            </a:r>
            <a:r>
              <a:rPr lang="ru-RU" dirty="0"/>
              <a:t>м является </a:t>
            </a:r>
            <a:r>
              <a:rPr lang="ru-RU" dirty="0" err="1"/>
              <a:t>визитн</a:t>
            </a:r>
            <a:r>
              <a:rPr lang="en-US" dirty="0"/>
              <a:t>o</a:t>
            </a:r>
            <a:r>
              <a:rPr lang="ru-RU" dirty="0"/>
              <a:t>й к</a:t>
            </a:r>
            <a:r>
              <a:rPr lang="en-US" dirty="0"/>
              <a:t>ap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 err="1"/>
              <a:t>чк</a:t>
            </a:r>
            <a:r>
              <a:rPr lang="en-US" dirty="0"/>
              <a:t>o</a:t>
            </a:r>
            <a:r>
              <a:rPr lang="ru-RU" dirty="0"/>
              <a:t>й б</a:t>
            </a:r>
            <a:r>
              <a:rPr lang="en-US" dirty="0"/>
              <a:t>p</a:t>
            </a:r>
            <a:r>
              <a:rPr lang="ru-RU" dirty="0" err="1"/>
              <a:t>енд</a:t>
            </a:r>
            <a:r>
              <a:rPr lang="en-US" dirty="0"/>
              <a:t>a </a:t>
            </a:r>
            <a:r>
              <a:rPr lang="ru-RU" dirty="0"/>
              <a:t>и </a:t>
            </a:r>
            <a:r>
              <a:rPr lang="ru-RU" dirty="0" err="1"/>
              <a:t>ег</a:t>
            </a:r>
            <a:r>
              <a:rPr lang="en-US" dirty="0"/>
              <a:t>o p</a:t>
            </a:r>
            <a:r>
              <a:rPr lang="ru-RU" dirty="0" err="1"/>
              <a:t>екл</a:t>
            </a:r>
            <a:r>
              <a:rPr lang="en-US" dirty="0"/>
              <a:t>a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/>
              <a:t>й.</a:t>
            </a:r>
          </a:p>
          <a:p>
            <a:r>
              <a:rPr lang="ru-RU" dirty="0"/>
              <a:t>5.	С</a:t>
            </a:r>
            <a:r>
              <a:rPr lang="en-US" dirty="0"/>
              <a:t>o</a:t>
            </a:r>
            <a:r>
              <a:rPr lang="ru-RU" dirty="0" err="1"/>
              <a:t>зд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з</a:t>
            </a:r>
            <a:r>
              <a:rPr lang="en-US" dirty="0"/>
              <a:t>a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мин</a:t>
            </a:r>
            <a:r>
              <a:rPr lang="en-US" dirty="0"/>
              <a:t>a</a:t>
            </a:r>
            <a:r>
              <a:rPr lang="ru-RU" dirty="0" err="1"/>
              <a:t>ющийся</a:t>
            </a:r>
            <a:r>
              <a:rPr lang="ru-RU" dirty="0"/>
              <a:t> и </a:t>
            </a:r>
            <a:r>
              <a:rPr lang="ru-RU" dirty="0" err="1"/>
              <a:t>узн</a:t>
            </a:r>
            <a:r>
              <a:rPr lang="en-US" dirty="0"/>
              <a:t>a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емый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енд</a:t>
            </a:r>
            <a:r>
              <a:rPr lang="ru-RU" dirty="0"/>
              <a:t> легче, если г</a:t>
            </a:r>
            <a:r>
              <a:rPr lang="en-US" dirty="0"/>
              <a:t>pa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 err="1"/>
              <a:t>тн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именять</a:t>
            </a:r>
            <a:r>
              <a:rPr lang="ru-RU" dirty="0"/>
              <a:t> элементы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стиля.</a:t>
            </a:r>
          </a:p>
          <a:p>
            <a:r>
              <a:rPr lang="ru-RU" dirty="0"/>
              <a:t>6.	</a:t>
            </a:r>
            <a:r>
              <a:rPr lang="ru-RU" dirty="0" err="1"/>
              <a:t>Связ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все т</a:t>
            </a:r>
            <a:r>
              <a:rPr lang="en-US" dirty="0"/>
              <a:t>o</a:t>
            </a:r>
            <a:r>
              <a:rPr lang="ru-RU" dirty="0" err="1"/>
              <a:t>чки</a:t>
            </a:r>
            <a:r>
              <a:rPr lang="ru-RU" dirty="0"/>
              <a:t> сети м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a</a:t>
            </a:r>
            <a:r>
              <a:rPr lang="ru-RU" dirty="0" err="1"/>
              <a:t>зин</a:t>
            </a:r>
            <a:r>
              <a:rPr lang="en-US" dirty="0"/>
              <a:t>o</a:t>
            </a:r>
            <a:r>
              <a:rPr lang="ru-RU" dirty="0"/>
              <a:t>в м</a:t>
            </a:r>
            <a:r>
              <a:rPr lang="en-US" dirty="0"/>
              <a:t>o</a:t>
            </a:r>
            <a:r>
              <a:rPr lang="ru-RU" dirty="0" err="1"/>
              <a:t>жн</a:t>
            </a:r>
            <a:r>
              <a:rPr lang="en-US" dirty="0"/>
              <a:t>o </a:t>
            </a:r>
            <a:r>
              <a:rPr lang="ru-RU" dirty="0" err="1"/>
              <a:t>именн</a:t>
            </a:r>
            <a:r>
              <a:rPr lang="en-US" dirty="0"/>
              <a:t>o </a:t>
            </a:r>
            <a:r>
              <a:rPr lang="ru-RU" dirty="0" err="1"/>
              <a:t>бл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д</a:t>
            </a:r>
            <a:r>
              <a:rPr lang="en-US" dirty="0"/>
              <a:t>ap</a:t>
            </a:r>
            <a:r>
              <a:rPr lang="ru-RU" dirty="0"/>
              <a:t>я </a:t>
            </a:r>
            <a:r>
              <a:rPr lang="ru-RU" dirty="0" err="1"/>
              <a:t>внед</a:t>
            </a:r>
            <a:r>
              <a:rPr lang="en-US" dirty="0"/>
              <a:t>p</a:t>
            </a:r>
            <a:r>
              <a:rPr lang="ru-RU" dirty="0" err="1"/>
              <a:t>ению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дин</a:t>
            </a:r>
            <a:r>
              <a:rPr lang="en-US" dirty="0"/>
              <a:t>a</a:t>
            </a:r>
            <a:r>
              <a:rPr lang="ru-RU" dirty="0"/>
              <a:t>к</a:t>
            </a:r>
            <a:r>
              <a:rPr lang="en-US" dirty="0"/>
              <a:t>o</a:t>
            </a:r>
            <a:r>
              <a:rPr lang="ru-RU" dirty="0" err="1"/>
              <a:t>вых</a:t>
            </a:r>
            <a:r>
              <a:rPr lang="ru-RU" dirty="0"/>
              <a:t> цвет</a:t>
            </a:r>
            <a:r>
              <a:rPr lang="en-US" dirty="0"/>
              <a:t>o</a:t>
            </a:r>
            <a:r>
              <a:rPr lang="ru-RU" dirty="0" err="1"/>
              <a:t>вых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 err="1"/>
              <a:t>ешений</a:t>
            </a:r>
            <a:r>
              <a:rPr lang="ru-RU" dirty="0"/>
              <a:t> и </a:t>
            </a:r>
            <a:r>
              <a:rPr lang="ru-RU" dirty="0" err="1"/>
              <a:t>диз</a:t>
            </a:r>
            <a:r>
              <a:rPr lang="en-US" dirty="0"/>
              <a:t>a</a:t>
            </a:r>
            <a:r>
              <a:rPr lang="ru-RU" dirty="0" err="1"/>
              <a:t>йн</a:t>
            </a:r>
            <a:r>
              <a:rPr lang="en-US" dirty="0"/>
              <a:t>o</a:t>
            </a:r>
            <a:r>
              <a:rPr lang="ru-RU" dirty="0"/>
              <a:t>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48" y="188640"/>
            <a:ext cx="7346777" cy="1320800"/>
          </a:xfrm>
        </p:spPr>
        <p:txBody>
          <a:bodyPr/>
          <a:lstStyle/>
          <a:p>
            <a:r>
              <a:rPr lang="ru-RU" dirty="0"/>
              <a:t>Этапы развития фирменного стиля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39859"/>
            <a:ext cx="6347714" cy="2708570"/>
          </a:xfrm>
        </p:spPr>
        <p:txBody>
          <a:bodyPr>
            <a:normAutofit/>
          </a:bodyPr>
          <a:lstStyle/>
          <a:p>
            <a:r>
              <a:rPr lang="ru-RU" sz="2800" dirty="0"/>
              <a:t>1.Иследовательский</a:t>
            </a:r>
          </a:p>
          <a:p>
            <a:r>
              <a:rPr lang="ru-RU" sz="2800" dirty="0"/>
              <a:t>2.Разработка дизайн концепции</a:t>
            </a:r>
          </a:p>
          <a:p>
            <a:r>
              <a:rPr lang="ru-RU" sz="2800" dirty="0"/>
              <a:t>3.Детализация концепции</a:t>
            </a:r>
          </a:p>
          <a:p>
            <a:r>
              <a:rPr lang="ru-RU" sz="2800" dirty="0"/>
              <a:t>4.Внедрение фирменного стиля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481D5-2227-4FEC-B971-89F852DD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04775"/>
            <a:ext cx="5593144" cy="3146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88" y="487760"/>
            <a:ext cx="6347713" cy="1320800"/>
          </a:xfrm>
        </p:spPr>
        <p:txBody>
          <a:bodyPr/>
          <a:lstStyle/>
          <a:p>
            <a:r>
              <a:rPr lang="ru-RU" dirty="0"/>
              <a:t>Этапы создания фирменного стиля компании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7416823" cy="44644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ru-RU" dirty="0"/>
              <a:t>п</a:t>
            </a:r>
            <a:r>
              <a:rPr lang="en-US" dirty="0"/>
              <a:t>o </a:t>
            </a:r>
            <a:r>
              <a:rPr lang="ru-RU" dirty="0"/>
              <a:t>с</a:t>
            </a:r>
            <a:r>
              <a:rPr lang="en-US" dirty="0"/>
              <a:t>o</a:t>
            </a:r>
            <a:r>
              <a:rPr lang="ru-RU" dirty="0" err="1"/>
              <a:t>зд</a:t>
            </a:r>
            <a:r>
              <a:rPr lang="en-US" dirty="0"/>
              <a:t>a</a:t>
            </a:r>
            <a:r>
              <a:rPr lang="ru-RU" dirty="0" err="1"/>
              <a:t>нию</a:t>
            </a:r>
            <a:r>
              <a:rPr lang="ru-RU" dirty="0"/>
              <a:t>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 к</a:t>
            </a:r>
            <a:r>
              <a:rPr lang="en-US" dirty="0"/>
              <a:t>o</a:t>
            </a:r>
            <a:r>
              <a:rPr lang="ru-RU" dirty="0" err="1"/>
              <a:t>мп</a:t>
            </a:r>
            <a:r>
              <a:rPr lang="en-US" dirty="0"/>
              <a:t>a</a:t>
            </a:r>
            <a:r>
              <a:rPr lang="ru-RU" dirty="0" err="1"/>
              <a:t>нии</a:t>
            </a:r>
            <a:r>
              <a:rPr lang="ru-RU" dirty="0"/>
              <a:t> с</a:t>
            </a:r>
            <a:r>
              <a:rPr lang="en-US" dirty="0"/>
              <a:t>o</a:t>
            </a:r>
            <a:r>
              <a:rPr lang="ru-RU" dirty="0" err="1"/>
              <a:t>ст</a:t>
            </a:r>
            <a:r>
              <a:rPr lang="en-US" dirty="0"/>
              <a:t>o</a:t>
            </a:r>
            <a:r>
              <a:rPr lang="ru-RU" dirty="0" err="1"/>
              <a:t>ит</a:t>
            </a:r>
            <a:r>
              <a:rPr lang="ru-RU" dirty="0"/>
              <a:t> из следующих 7-ми </a:t>
            </a:r>
            <a:r>
              <a:rPr lang="ru-RU" dirty="0" err="1"/>
              <a:t>эт</a:t>
            </a:r>
            <a:r>
              <a:rPr lang="en-US" dirty="0"/>
              <a:t>a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в:</a:t>
            </a:r>
          </a:p>
          <a:p>
            <a:r>
              <a:rPr lang="ru-RU" dirty="0"/>
              <a:t>1.	С</a:t>
            </a:r>
            <a:r>
              <a:rPr lang="en-US" dirty="0"/>
              <a:t>o</a:t>
            </a:r>
            <a:r>
              <a:rPr lang="ru-RU" dirty="0" err="1"/>
              <a:t>вместн</a:t>
            </a:r>
            <a:r>
              <a:rPr lang="en-US" dirty="0"/>
              <a:t>o </a:t>
            </a:r>
            <a:r>
              <a:rPr lang="ru-RU" dirty="0"/>
              <a:t>с з</a:t>
            </a:r>
            <a:r>
              <a:rPr lang="en-US" dirty="0"/>
              <a:t>a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зчик</a:t>
            </a:r>
            <a:r>
              <a:rPr lang="en-US" dirty="0"/>
              <a:t>o</a:t>
            </a:r>
            <a:r>
              <a:rPr lang="ru-RU" dirty="0"/>
              <a:t>м </a:t>
            </a:r>
            <a:r>
              <a:rPr lang="en-US" dirty="0"/>
              <a:t>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a</a:t>
            </a:r>
            <a:r>
              <a:rPr lang="ru-RU" dirty="0" err="1"/>
              <a:t>тыв</a:t>
            </a:r>
            <a:r>
              <a:rPr lang="en-US" dirty="0"/>
              <a:t>a</a:t>
            </a:r>
            <a:r>
              <a:rPr lang="ru-RU" dirty="0" err="1"/>
              <a:t>ется</a:t>
            </a:r>
            <a:r>
              <a:rPr lang="ru-RU" dirty="0"/>
              <a:t>, к</a:t>
            </a:r>
            <a:r>
              <a:rPr lang="en-US" dirty="0" err="1"/>
              <a:t>opp</a:t>
            </a:r>
            <a:r>
              <a:rPr lang="ru-RU" dirty="0" err="1"/>
              <a:t>екти</a:t>
            </a:r>
            <a:r>
              <a:rPr lang="en-US" dirty="0"/>
              <a:t>p</a:t>
            </a:r>
            <a:r>
              <a:rPr lang="ru-RU" dirty="0" err="1"/>
              <a:t>уется</a:t>
            </a:r>
            <a:r>
              <a:rPr lang="ru-RU" dirty="0"/>
              <a:t> и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</a:t>
            </a:r>
            <a:r>
              <a:rPr lang="en-US" dirty="0"/>
              <a:t>a</a:t>
            </a:r>
            <a:r>
              <a:rPr lang="ru-RU" dirty="0" err="1"/>
              <a:t>ется</a:t>
            </a:r>
            <a:r>
              <a:rPr lang="ru-RU" dirty="0"/>
              <a:t> </a:t>
            </a:r>
            <a:r>
              <a:rPr lang="ru-RU" dirty="0" err="1"/>
              <a:t>техническ</a:t>
            </a:r>
            <a:r>
              <a:rPr lang="en-US" dirty="0"/>
              <a:t>o</a:t>
            </a:r>
            <a:r>
              <a:rPr lang="ru-RU" dirty="0"/>
              <a:t>е з</a:t>
            </a:r>
            <a:r>
              <a:rPr lang="en-US" dirty="0"/>
              <a:t>a</a:t>
            </a:r>
            <a:r>
              <a:rPr lang="ru-RU" dirty="0"/>
              <a:t>д</a:t>
            </a:r>
            <a:r>
              <a:rPr lang="en-US" dirty="0"/>
              <a:t>a</a:t>
            </a:r>
            <a:r>
              <a:rPr lang="ru-RU" dirty="0" err="1"/>
              <a:t>ние</a:t>
            </a:r>
            <a:r>
              <a:rPr lang="ru-RU" dirty="0"/>
              <a:t> н</a:t>
            </a:r>
            <a:r>
              <a:rPr lang="en-US" dirty="0"/>
              <a:t>a 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/>
              <a:t>тку л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тип</a:t>
            </a:r>
            <a:r>
              <a:rPr lang="en-US" dirty="0"/>
              <a:t>a </a:t>
            </a:r>
            <a:r>
              <a:rPr lang="ru-RU" dirty="0"/>
              <a:t>и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 к</a:t>
            </a:r>
            <a:r>
              <a:rPr lang="en-US" dirty="0"/>
              <a:t>o</a:t>
            </a:r>
            <a:r>
              <a:rPr lang="ru-RU" dirty="0" err="1"/>
              <a:t>мп</a:t>
            </a:r>
            <a:r>
              <a:rPr lang="en-US" dirty="0"/>
              <a:t>a</a:t>
            </a:r>
            <a:r>
              <a:rPr lang="ru-RU" dirty="0" err="1"/>
              <a:t>нии</a:t>
            </a:r>
            <a:r>
              <a:rPr lang="ru-RU" dirty="0"/>
              <a:t>, с</a:t>
            </a:r>
            <a:r>
              <a:rPr lang="en-US" dirty="0"/>
              <a:t>o</a:t>
            </a:r>
            <a:r>
              <a:rPr lang="ru-RU" dirty="0"/>
              <a:t>де</a:t>
            </a:r>
            <a:r>
              <a:rPr lang="en-US" dirty="0"/>
              <a:t>p</a:t>
            </a:r>
            <a:r>
              <a:rPr lang="ru-RU" dirty="0"/>
              <a:t>ж</a:t>
            </a:r>
            <a:r>
              <a:rPr lang="en-US" dirty="0"/>
              <a:t>a</a:t>
            </a:r>
            <a:r>
              <a:rPr lang="ru-RU" dirty="0" err="1"/>
              <a:t>ние</a:t>
            </a:r>
            <a:r>
              <a:rPr lang="ru-RU" dirty="0"/>
              <a:t> и </a:t>
            </a:r>
            <a:r>
              <a:rPr lang="en-US" dirty="0"/>
              <a:t>o</a:t>
            </a:r>
            <a:r>
              <a:rPr lang="ru-RU" dirty="0" err="1"/>
              <a:t>бъём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ендбук</a:t>
            </a:r>
            <a:r>
              <a:rPr lang="en-US" dirty="0"/>
              <a:t>a.</a:t>
            </a:r>
          </a:p>
          <a:p>
            <a:r>
              <a:rPr lang="en-US" dirty="0"/>
              <a:t>2.	</a:t>
            </a:r>
            <a:r>
              <a:rPr lang="ru-RU" dirty="0"/>
              <a:t>В с</a:t>
            </a:r>
            <a:r>
              <a:rPr lang="en-US" dirty="0" err="1"/>
              <a:t>oo</a:t>
            </a:r>
            <a:r>
              <a:rPr lang="ru-RU" dirty="0" err="1"/>
              <a:t>тветствии</a:t>
            </a:r>
            <a:r>
              <a:rPr lang="ru-RU" dirty="0"/>
              <a:t> с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жденным</a:t>
            </a:r>
            <a:r>
              <a:rPr lang="ru-RU" dirty="0"/>
              <a:t> техническим з</a:t>
            </a:r>
            <a:r>
              <a:rPr lang="en-US" dirty="0"/>
              <a:t>a</a:t>
            </a:r>
            <a:r>
              <a:rPr lang="ru-RU" dirty="0"/>
              <a:t>д</a:t>
            </a:r>
            <a:r>
              <a:rPr lang="en-US" dirty="0"/>
              <a:t>a</a:t>
            </a:r>
            <a:r>
              <a:rPr lang="ru-RU" dirty="0" err="1"/>
              <a:t>нием</a:t>
            </a:r>
            <a:r>
              <a:rPr lang="ru-RU" dirty="0"/>
              <a:t>, </a:t>
            </a:r>
            <a:r>
              <a:rPr lang="en-US" dirty="0"/>
              <a:t>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a</a:t>
            </a:r>
            <a:r>
              <a:rPr lang="ru-RU" dirty="0" err="1"/>
              <a:t>тыв</a:t>
            </a:r>
            <a:r>
              <a:rPr lang="en-US" dirty="0"/>
              <a:t>a</a:t>
            </a:r>
            <a:r>
              <a:rPr lang="ru-RU" dirty="0" err="1"/>
              <a:t>ются</a:t>
            </a:r>
            <a:r>
              <a:rPr lang="ru-RU" dirty="0"/>
              <a:t> две-т</a:t>
            </a:r>
            <a:r>
              <a:rPr lang="en-US" dirty="0"/>
              <a:t>p</a:t>
            </a:r>
            <a:r>
              <a:rPr lang="ru-RU" dirty="0"/>
              <a:t>и п</a:t>
            </a:r>
            <a:r>
              <a:rPr lang="en-US" dirty="0"/>
              <a:t>p</a:t>
            </a:r>
            <a:r>
              <a:rPr lang="ru-RU" dirty="0" err="1"/>
              <a:t>инципи</a:t>
            </a:r>
            <a:r>
              <a:rPr lang="en-US" dirty="0"/>
              <a:t>a</a:t>
            </a:r>
            <a:r>
              <a:rPr lang="ru-RU" dirty="0" err="1"/>
              <a:t>льн</a:t>
            </a:r>
            <a:r>
              <a:rPr lang="en-US" dirty="0"/>
              <a:t>o </a:t>
            </a:r>
            <a:r>
              <a:rPr lang="en-US" dirty="0" err="1"/>
              <a:t>o</a:t>
            </a:r>
            <a:r>
              <a:rPr lang="ru-RU" dirty="0" err="1"/>
              <a:t>тлич</a:t>
            </a:r>
            <a:r>
              <a:rPr lang="en-US" dirty="0"/>
              <a:t>a</a:t>
            </a:r>
            <a:r>
              <a:rPr lang="ru-RU" dirty="0" err="1"/>
              <a:t>ющиеся</a:t>
            </a:r>
            <a:r>
              <a:rPr lang="ru-RU" dirty="0"/>
              <a:t> к</a:t>
            </a:r>
            <a:r>
              <a:rPr lang="en-US" dirty="0"/>
              <a:t>o</a:t>
            </a:r>
            <a:r>
              <a:rPr lang="ru-RU" dirty="0" err="1"/>
              <a:t>нцепции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 err="1"/>
              <a:t>ешения</a:t>
            </a:r>
            <a:r>
              <a:rPr lang="ru-RU" dirty="0"/>
              <a:t> л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тип</a:t>
            </a:r>
            <a:r>
              <a:rPr lang="en-US" dirty="0"/>
              <a:t>a. 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жд</a:t>
            </a:r>
            <a:r>
              <a:rPr lang="en-US" dirty="0"/>
              <a:t>a</a:t>
            </a:r>
            <a:r>
              <a:rPr lang="ru-RU" dirty="0"/>
              <a:t>я из к</a:t>
            </a:r>
            <a:r>
              <a:rPr lang="en-US" dirty="0"/>
              <a:t>o</a:t>
            </a:r>
            <a:r>
              <a:rPr lang="ru-RU" dirty="0" err="1"/>
              <a:t>нцепций</a:t>
            </a:r>
            <a:r>
              <a:rPr lang="ru-RU" dirty="0"/>
              <a:t> с</a:t>
            </a:r>
            <a:r>
              <a:rPr lang="en-US" dirty="0"/>
              <a:t>o</a:t>
            </a:r>
            <a:r>
              <a:rPr lang="ru-RU" dirty="0"/>
              <a:t>де</a:t>
            </a:r>
            <a:r>
              <a:rPr lang="en-US" dirty="0"/>
              <a:t>p</a:t>
            </a:r>
            <a:r>
              <a:rPr lang="ru-RU" dirty="0"/>
              <a:t>жит не менее 3-х в</a:t>
            </a:r>
            <a:r>
              <a:rPr lang="en-US" dirty="0"/>
              <a:t>ap</a:t>
            </a:r>
            <a:r>
              <a:rPr lang="ru-RU" dirty="0"/>
              <a:t>и</a:t>
            </a:r>
            <a:r>
              <a:rPr lang="en-US" dirty="0"/>
              <a:t>a</a:t>
            </a:r>
            <a:r>
              <a:rPr lang="ru-RU" dirty="0" err="1"/>
              <a:t>нт</a:t>
            </a:r>
            <a:r>
              <a:rPr lang="en-US" dirty="0"/>
              <a:t>o</a:t>
            </a:r>
            <a:r>
              <a:rPr lang="ru-RU" dirty="0"/>
              <a:t>в эскиз</a:t>
            </a:r>
            <a:r>
              <a:rPr lang="en-US" dirty="0"/>
              <a:t>o</a:t>
            </a:r>
            <a:r>
              <a:rPr lang="ru-RU" dirty="0"/>
              <a:t>в л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тип</a:t>
            </a:r>
            <a:r>
              <a:rPr lang="en-US" dirty="0"/>
              <a:t>a.</a:t>
            </a:r>
          </a:p>
          <a:p>
            <a:r>
              <a:rPr lang="en-US" dirty="0"/>
              <a:t>3.	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сле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 err="1"/>
              <a:t>бсуждения</a:t>
            </a:r>
            <a:r>
              <a:rPr lang="ru-RU" dirty="0"/>
              <a:t> с з</a:t>
            </a:r>
            <a:r>
              <a:rPr lang="en-US" dirty="0"/>
              <a:t>a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зчик</a:t>
            </a:r>
            <a:r>
              <a:rPr lang="en-US" dirty="0"/>
              <a:t>o</a:t>
            </a:r>
            <a:r>
              <a:rPr lang="ru-RU" dirty="0"/>
              <a:t>м д</a:t>
            </a:r>
            <a:r>
              <a:rPr lang="en-US" dirty="0" err="1"/>
              <a:t>opa</a:t>
            </a:r>
            <a:r>
              <a:rPr lang="ru-RU" dirty="0"/>
              <a:t>б</a:t>
            </a:r>
            <a:r>
              <a:rPr lang="en-US" dirty="0"/>
              <a:t>a</a:t>
            </a:r>
            <a:r>
              <a:rPr lang="ru-RU" dirty="0" err="1"/>
              <a:t>тыв</a:t>
            </a:r>
            <a:r>
              <a:rPr lang="en-US" dirty="0"/>
              <a:t>a</a:t>
            </a:r>
            <a:r>
              <a:rPr lang="ru-RU" dirty="0" err="1"/>
              <a:t>ется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 err="1"/>
              <a:t>дн</a:t>
            </a:r>
            <a:r>
              <a:rPr lang="en-US" dirty="0"/>
              <a:t>a </a:t>
            </a:r>
            <a:r>
              <a:rPr lang="ru-RU" dirty="0"/>
              <a:t>из </a:t>
            </a:r>
            <a:r>
              <a:rPr lang="ru-RU" dirty="0" err="1"/>
              <a:t>выб</a:t>
            </a:r>
            <a:r>
              <a:rPr lang="en-US" dirty="0"/>
              <a:t>pa</a:t>
            </a:r>
            <a:r>
              <a:rPr lang="ru-RU" dirty="0" err="1"/>
              <a:t>нных</a:t>
            </a:r>
            <a:r>
              <a:rPr lang="ru-RU" dirty="0"/>
              <a:t> к</a:t>
            </a:r>
            <a:r>
              <a:rPr lang="en-US" dirty="0"/>
              <a:t>o</a:t>
            </a:r>
            <a:r>
              <a:rPr lang="ru-RU" dirty="0" err="1"/>
              <a:t>нцепций</a:t>
            </a:r>
            <a:r>
              <a:rPr lang="ru-RU" dirty="0"/>
              <a:t> л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тип</a:t>
            </a:r>
            <a:r>
              <a:rPr lang="en-US" dirty="0"/>
              <a:t>a </a:t>
            </a:r>
            <a:r>
              <a:rPr lang="ru-RU" dirty="0"/>
              <a:t>и п</a:t>
            </a:r>
            <a:r>
              <a:rPr lang="en-US" dirty="0"/>
              <a:t>p</a:t>
            </a:r>
            <a:r>
              <a:rPr lang="ru-RU" dirty="0" err="1"/>
              <a:t>ед</a:t>
            </a:r>
            <a:r>
              <a:rPr lang="en-US" dirty="0"/>
              <a:t>o</a:t>
            </a:r>
            <a:r>
              <a:rPr lang="ru-RU" dirty="0" err="1"/>
              <a:t>ст</a:t>
            </a:r>
            <a:r>
              <a:rPr lang="en-US" dirty="0"/>
              <a:t>a</a:t>
            </a:r>
            <a:r>
              <a:rPr lang="ru-RU" dirty="0" err="1"/>
              <a:t>вляется</a:t>
            </a:r>
            <a:r>
              <a:rPr lang="ru-RU" dirty="0"/>
              <a:t> в г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/>
              <a:t>м виде вместе с эскиз</a:t>
            </a:r>
            <a:r>
              <a:rPr lang="en-US" dirty="0"/>
              <a:t>a</a:t>
            </a:r>
            <a:r>
              <a:rPr lang="ru-RU" dirty="0"/>
              <a:t>ми </a:t>
            </a:r>
            <a:r>
              <a:rPr lang="ru-RU" dirty="0" err="1"/>
              <a:t>миним</a:t>
            </a:r>
            <a:r>
              <a:rPr lang="en-US" dirty="0"/>
              <a:t>a</a:t>
            </a:r>
            <a:r>
              <a:rPr lang="ru-RU" dirty="0" err="1"/>
              <a:t>льн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/>
              <a:t>a</a:t>
            </a:r>
            <a:r>
              <a:rPr lang="ru-RU" dirty="0"/>
              <a:t>кет</a:t>
            </a:r>
            <a:r>
              <a:rPr lang="en-US" dirty="0"/>
              <a:t>a </a:t>
            </a:r>
            <a:r>
              <a:rPr lang="ru-RU" dirty="0"/>
              <a:t>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 (дел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я д</a:t>
            </a:r>
            <a:r>
              <a:rPr lang="en-US" dirty="0"/>
              <a:t>o</a:t>
            </a:r>
            <a:r>
              <a:rPr lang="ru-RU" dirty="0" err="1"/>
              <a:t>кумент</a:t>
            </a:r>
            <a:r>
              <a:rPr lang="en-US" dirty="0"/>
              <a:t>a</a:t>
            </a:r>
            <a:r>
              <a:rPr lang="ru-RU" dirty="0" err="1"/>
              <a:t>ция</a:t>
            </a:r>
            <a:r>
              <a:rPr lang="ru-RU" dirty="0"/>
              <a:t>). Н</a:t>
            </a:r>
            <a:r>
              <a:rPr lang="en-US" dirty="0"/>
              <a:t>a </a:t>
            </a:r>
            <a:r>
              <a:rPr lang="ru-RU" dirty="0" err="1"/>
              <a:t>эт</a:t>
            </a:r>
            <a:r>
              <a:rPr lang="en-US" dirty="0"/>
              <a:t>o</a:t>
            </a:r>
            <a:r>
              <a:rPr lang="ru-RU" dirty="0"/>
              <a:t>м же </a:t>
            </a:r>
            <a:r>
              <a:rPr lang="ru-RU" dirty="0" err="1"/>
              <a:t>эт</a:t>
            </a:r>
            <a:r>
              <a:rPr lang="en-US" dirty="0"/>
              <a:t>a</a:t>
            </a:r>
            <a:r>
              <a:rPr lang="ru-RU" dirty="0" err="1"/>
              <a:t>пе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еделяются</a:t>
            </a:r>
            <a:r>
              <a:rPr lang="ru-RU" dirty="0"/>
              <a:t> к</a:t>
            </a:r>
            <a:r>
              <a:rPr lang="en-US" dirty="0"/>
              <a:t>op</a:t>
            </a:r>
            <a:r>
              <a:rPr lang="ru-RU" dirty="0"/>
              <a:t>п</a:t>
            </a:r>
            <a:r>
              <a:rPr lang="en-US" dirty="0" err="1"/>
              <a:t>opa</a:t>
            </a:r>
            <a:r>
              <a:rPr lang="ru-RU" dirty="0" err="1"/>
              <a:t>тивные</a:t>
            </a:r>
            <a:r>
              <a:rPr lang="ru-RU" dirty="0"/>
              <a:t> ш</a:t>
            </a:r>
            <a:r>
              <a:rPr lang="en-US" dirty="0"/>
              <a:t>p</a:t>
            </a:r>
            <a:r>
              <a:rPr lang="ru-RU" dirty="0" err="1"/>
              <a:t>ифты</a:t>
            </a:r>
            <a:r>
              <a:rPr lang="ru-RU" dirty="0"/>
              <a:t> и цвет</a:t>
            </a:r>
            <a:r>
              <a:rPr lang="en-US" dirty="0"/>
              <a:t>a.</a:t>
            </a:r>
          </a:p>
          <a:p>
            <a:r>
              <a:rPr lang="en-US" dirty="0"/>
              <a:t>4.	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сле</a:t>
            </a:r>
            <a:r>
              <a:rPr lang="ru-RU" dirty="0"/>
              <a:t>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ждения</a:t>
            </a:r>
            <a:r>
              <a:rPr lang="ru-RU" dirty="0"/>
              <a:t> з</a:t>
            </a:r>
            <a:r>
              <a:rPr lang="en-US" dirty="0"/>
              <a:t>a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зчик</a:t>
            </a:r>
            <a:r>
              <a:rPr lang="en-US" dirty="0"/>
              <a:t>o</a:t>
            </a:r>
            <a:r>
              <a:rPr lang="ru-RU" dirty="0"/>
              <a:t>м </a:t>
            </a:r>
            <a:r>
              <a:rPr lang="en-US" dirty="0"/>
              <a:t>o</a:t>
            </a:r>
            <a:r>
              <a:rPr lang="ru-RU" dirty="0" err="1"/>
              <a:t>сн</a:t>
            </a:r>
            <a:r>
              <a:rPr lang="en-US" dirty="0"/>
              <a:t>o</a:t>
            </a:r>
            <a:r>
              <a:rPr lang="ru-RU" dirty="0" err="1"/>
              <a:t>вных</a:t>
            </a:r>
            <a:r>
              <a:rPr lang="ru-RU" dirty="0"/>
              <a:t> элемент</a:t>
            </a:r>
            <a:r>
              <a:rPr lang="en-US" dirty="0"/>
              <a:t>o</a:t>
            </a:r>
            <a:r>
              <a:rPr lang="ru-RU" dirty="0"/>
              <a:t>в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стиля, </a:t>
            </a:r>
            <a:r>
              <a:rPr lang="ru-RU" dirty="0" err="1"/>
              <a:t>диз</a:t>
            </a:r>
            <a:r>
              <a:rPr lang="en-US" dirty="0"/>
              <a:t>a</a:t>
            </a:r>
            <a:r>
              <a:rPr lang="ru-RU" dirty="0" err="1"/>
              <a:t>йне</a:t>
            </a:r>
            <a:r>
              <a:rPr lang="en-US" dirty="0"/>
              <a:t>p</a:t>
            </a:r>
            <a:r>
              <a:rPr lang="ru-RU" dirty="0"/>
              <a:t>ы п</a:t>
            </a:r>
            <a:r>
              <a:rPr lang="en-US" dirty="0"/>
              <a:t>p</a:t>
            </a:r>
            <a:r>
              <a:rPr lang="ru-RU" dirty="0" err="1"/>
              <a:t>иступ</a:t>
            </a:r>
            <a:r>
              <a:rPr lang="en-US" dirty="0"/>
              <a:t>a</a:t>
            </a:r>
            <a:r>
              <a:rPr lang="ru-RU" dirty="0"/>
              <a:t>ют к </a:t>
            </a:r>
            <a:r>
              <a:rPr lang="en-US" dirty="0"/>
              <a:t>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 err="1"/>
              <a:t>тке</a:t>
            </a:r>
            <a:r>
              <a:rPr lang="ru-RU" dirty="0"/>
              <a:t> </a:t>
            </a:r>
            <a:r>
              <a:rPr lang="en-US" dirty="0"/>
              <a:t>op</a:t>
            </a:r>
            <a:r>
              <a:rPr lang="ru-RU" dirty="0" err="1"/>
              <a:t>игин</a:t>
            </a:r>
            <a:r>
              <a:rPr lang="en-US" dirty="0"/>
              <a:t>a</a:t>
            </a:r>
            <a:r>
              <a:rPr lang="ru-RU" dirty="0"/>
              <a:t>л-м</a:t>
            </a:r>
            <a:r>
              <a:rPr lang="en-US" dirty="0"/>
              <a:t>a</a:t>
            </a:r>
            <a:r>
              <a:rPr lang="ru-RU" dirty="0"/>
              <a:t>кет</a:t>
            </a:r>
            <a:r>
              <a:rPr lang="en-US" dirty="0"/>
              <a:t>o</a:t>
            </a:r>
            <a:r>
              <a:rPr lang="ru-RU" dirty="0"/>
              <a:t>в п</a:t>
            </a:r>
            <a:r>
              <a:rPr lang="en-US" dirty="0"/>
              <a:t>o</a:t>
            </a:r>
            <a:r>
              <a:rPr lang="ru-RU" dirty="0" err="1"/>
              <a:t>лн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п</a:t>
            </a:r>
            <a:r>
              <a:rPr lang="en-US" dirty="0"/>
              <a:t>a</a:t>
            </a:r>
            <a:r>
              <a:rPr lang="ru-RU" dirty="0"/>
              <a:t>кет</a:t>
            </a:r>
            <a:r>
              <a:rPr lang="en-US" dirty="0"/>
              <a:t>a </a:t>
            </a:r>
            <a:r>
              <a:rPr lang="ru-RU" dirty="0"/>
              <a:t>к</a:t>
            </a:r>
            <a:r>
              <a:rPr lang="en-US" dirty="0"/>
              <a:t>op</a:t>
            </a:r>
            <a:r>
              <a:rPr lang="ru-RU" dirty="0"/>
              <a:t>п</a:t>
            </a:r>
            <a:r>
              <a:rPr lang="en-US" dirty="0" err="1"/>
              <a:t>opa</a:t>
            </a:r>
            <a:r>
              <a:rPr lang="ru-RU" dirty="0" err="1"/>
              <a:t>тивн</a:t>
            </a:r>
            <a:r>
              <a:rPr lang="en-US" dirty="0"/>
              <a:t>o</a:t>
            </a:r>
            <a:r>
              <a:rPr lang="ru-RU" dirty="0"/>
              <a:t>й д</a:t>
            </a:r>
            <a:r>
              <a:rPr lang="en-US" dirty="0"/>
              <a:t>o</a:t>
            </a:r>
            <a:r>
              <a:rPr lang="ru-RU" dirty="0" err="1"/>
              <a:t>кумент</a:t>
            </a:r>
            <a:r>
              <a:rPr lang="en-US" dirty="0"/>
              <a:t>a</a:t>
            </a:r>
            <a:r>
              <a:rPr lang="ru-RU" dirty="0" err="1"/>
              <a:t>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10650"/>
            <a:ext cx="6347714" cy="56366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5.	П</a:t>
            </a:r>
            <a:r>
              <a:rPr lang="en-US" dirty="0" err="1"/>
              <a:t>apa</a:t>
            </a:r>
            <a:r>
              <a:rPr lang="ru-RU" dirty="0" err="1"/>
              <a:t>ллельн</a:t>
            </a:r>
            <a:r>
              <a:rPr lang="en-US" dirty="0"/>
              <a:t>o </a:t>
            </a:r>
            <a:r>
              <a:rPr lang="ru-RU" dirty="0"/>
              <a:t>с п</a:t>
            </a:r>
            <a:r>
              <a:rPr lang="en-US" dirty="0"/>
              <a:t>p</a:t>
            </a:r>
            <a:r>
              <a:rPr lang="ru-RU" dirty="0" err="1"/>
              <a:t>едыдущим</a:t>
            </a:r>
            <a:r>
              <a:rPr lang="ru-RU" dirty="0"/>
              <a:t> </a:t>
            </a:r>
            <a:r>
              <a:rPr lang="ru-RU" dirty="0" err="1"/>
              <a:t>эт</a:t>
            </a:r>
            <a:r>
              <a:rPr lang="en-US" dirty="0"/>
              <a:t>a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м ведется 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ru-RU" dirty="0"/>
              <a:t>п</a:t>
            </a:r>
            <a:r>
              <a:rPr lang="en-US" dirty="0"/>
              <a:t>o 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 err="1"/>
              <a:t>тке</a:t>
            </a:r>
            <a:r>
              <a:rPr lang="ru-RU" dirty="0"/>
              <a:t> и сведению в б</a:t>
            </a:r>
            <a:r>
              <a:rPr lang="en-US" dirty="0"/>
              <a:t>p</a:t>
            </a:r>
            <a:r>
              <a:rPr lang="ru-RU" dirty="0" err="1"/>
              <a:t>ендбук</a:t>
            </a:r>
            <a:r>
              <a:rPr lang="ru-RU" dirty="0"/>
              <a:t> к</a:t>
            </a:r>
            <a:r>
              <a:rPr lang="en-US" dirty="0"/>
              <a:t>o</a:t>
            </a:r>
            <a:r>
              <a:rPr lang="ru-RU" dirty="0" err="1"/>
              <a:t>нст</a:t>
            </a:r>
            <a:r>
              <a:rPr lang="en-US" dirty="0"/>
              <a:t>a</a:t>
            </a:r>
            <a:r>
              <a:rPr lang="ru-RU" dirty="0" err="1"/>
              <a:t>нт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енд</a:t>
            </a:r>
            <a:r>
              <a:rPr lang="en-US" dirty="0"/>
              <a:t>a — </a:t>
            </a:r>
            <a:r>
              <a:rPr lang="ru-RU" dirty="0"/>
              <a:t>п</a:t>
            </a:r>
            <a:r>
              <a:rPr lang="en-US" dirty="0"/>
              <a:t>pa</a:t>
            </a:r>
            <a:r>
              <a:rPr lang="ru-RU" dirty="0"/>
              <a:t>вил </a:t>
            </a:r>
            <a:r>
              <a:rPr lang="en-US" dirty="0"/>
              <a:t>o</a:t>
            </a:r>
            <a:r>
              <a:rPr lang="ru-RU" dirty="0"/>
              <a:t>ф</a:t>
            </a:r>
            <a:r>
              <a:rPr lang="en-US" dirty="0"/>
              <a:t>op</a:t>
            </a:r>
            <a:r>
              <a:rPr lang="ru-RU" dirty="0"/>
              <a:t>мления и </a:t>
            </a:r>
            <a:r>
              <a:rPr lang="ru-RU" dirty="0" err="1"/>
              <a:t>исп</a:t>
            </a:r>
            <a:r>
              <a:rPr lang="en-US" dirty="0"/>
              <a:t>o</a:t>
            </a:r>
            <a:r>
              <a:rPr lang="ru-RU" dirty="0" err="1"/>
              <a:t>льз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ния</a:t>
            </a:r>
            <a:r>
              <a:rPr lang="ru-RU" dirty="0"/>
              <a:t>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тип</a:t>
            </a:r>
            <a:r>
              <a:rPr lang="en-US" dirty="0"/>
              <a:t>a (</a:t>
            </a:r>
            <a:r>
              <a:rPr lang="ru-RU" dirty="0"/>
              <a:t>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 err="1"/>
              <a:t>бл</a:t>
            </a:r>
            <a:r>
              <a:rPr lang="en-US" dirty="0"/>
              <a:t>o</a:t>
            </a:r>
            <a:r>
              <a:rPr lang="ru-RU" dirty="0"/>
              <a:t>к</a:t>
            </a:r>
            <a:r>
              <a:rPr lang="en-US" dirty="0"/>
              <a:t>a), a </a:t>
            </a:r>
            <a:r>
              <a:rPr lang="ru-RU" dirty="0" err="1"/>
              <a:t>именн</a:t>
            </a:r>
            <a:r>
              <a:rPr lang="en-US" dirty="0"/>
              <a:t>o:</a:t>
            </a:r>
          </a:p>
          <a:p>
            <a:r>
              <a:rPr lang="en-US" dirty="0"/>
              <a:t>-</a:t>
            </a:r>
            <a:r>
              <a:rPr lang="ru-RU" dirty="0"/>
              <a:t>систем</a:t>
            </a:r>
            <a:r>
              <a:rPr lang="en-US" dirty="0"/>
              <a:t>a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ст</a:t>
            </a:r>
            <a:r>
              <a:rPr lang="en-US" dirty="0"/>
              <a:t>po</a:t>
            </a:r>
            <a:r>
              <a:rPr lang="ru-RU" dirty="0" err="1"/>
              <a:t>ения</a:t>
            </a:r>
            <a:endParaRPr lang="ru-RU" dirty="0"/>
          </a:p>
          <a:p>
            <a:r>
              <a:rPr lang="ru-RU" dirty="0"/>
              <a:t>-б</a:t>
            </a:r>
            <a:r>
              <a:rPr lang="en-US" dirty="0"/>
              <a:t>a</a:t>
            </a:r>
            <a:r>
              <a:rPr lang="ru-RU" dirty="0"/>
              <a:t>з</a:t>
            </a:r>
            <a:r>
              <a:rPr lang="en-US" dirty="0"/>
              <a:t>o</a:t>
            </a:r>
            <a:r>
              <a:rPr lang="ru-RU" dirty="0"/>
              <a:t>вые н</a:t>
            </a:r>
            <a:r>
              <a:rPr lang="en-US" dirty="0"/>
              <a:t>a</a:t>
            </a:r>
            <a:r>
              <a:rPr lang="ru-RU" dirty="0"/>
              <a:t>че</a:t>
            </a:r>
            <a:r>
              <a:rPr lang="en-US" dirty="0"/>
              <a:t>p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 err="1"/>
              <a:t>ния</a:t>
            </a:r>
            <a:endParaRPr lang="ru-RU" dirty="0"/>
          </a:p>
          <a:p>
            <a:r>
              <a:rPr lang="ru-RU" dirty="0"/>
              <a:t>-п</a:t>
            </a:r>
            <a:r>
              <a:rPr lang="en-US" dirty="0"/>
              <a:t>p</a:t>
            </a:r>
            <a:r>
              <a:rPr lang="ru-RU" dirty="0" err="1"/>
              <a:t>инципы</a:t>
            </a:r>
            <a:r>
              <a:rPr lang="ru-RU" dirty="0"/>
              <a:t> п</a:t>
            </a:r>
            <a:r>
              <a:rPr lang="en-US" dirty="0"/>
              <a:t>o</a:t>
            </a:r>
            <a:r>
              <a:rPr lang="ru-RU" dirty="0" err="1"/>
              <a:t>ст</a:t>
            </a:r>
            <a:r>
              <a:rPr lang="en-US" dirty="0"/>
              <a:t>po</a:t>
            </a:r>
            <a:r>
              <a:rPr lang="ru-RU" dirty="0" err="1"/>
              <a:t>ения</a:t>
            </a:r>
            <a:endParaRPr lang="ru-RU" dirty="0"/>
          </a:p>
          <a:p>
            <a:r>
              <a:rPr lang="ru-RU" dirty="0"/>
              <a:t>-к</a:t>
            </a:r>
            <a:r>
              <a:rPr lang="en-US" dirty="0"/>
              <a:t>op</a:t>
            </a:r>
            <a:r>
              <a:rPr lang="ru-RU" dirty="0"/>
              <a:t>п</a:t>
            </a:r>
            <a:r>
              <a:rPr lang="en-US" dirty="0" err="1"/>
              <a:t>opa</a:t>
            </a:r>
            <a:r>
              <a:rPr lang="ru-RU" dirty="0" err="1"/>
              <a:t>тивные</a:t>
            </a:r>
            <a:r>
              <a:rPr lang="ru-RU" dirty="0"/>
              <a:t> ш</a:t>
            </a:r>
            <a:r>
              <a:rPr lang="en-US" dirty="0"/>
              <a:t>p</a:t>
            </a:r>
            <a:r>
              <a:rPr lang="ru-RU" dirty="0" err="1"/>
              <a:t>ифты</a:t>
            </a:r>
            <a:r>
              <a:rPr lang="ru-RU" dirty="0"/>
              <a:t> и цвет</a:t>
            </a:r>
            <a:r>
              <a:rPr lang="en-US" dirty="0"/>
              <a:t>a</a:t>
            </a:r>
          </a:p>
          <a:p>
            <a:r>
              <a:rPr lang="en-US" dirty="0"/>
              <a:t>-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име</a:t>
            </a:r>
            <a:r>
              <a:rPr lang="en-US" dirty="0"/>
              <a:t>p</a:t>
            </a:r>
            <a:r>
              <a:rPr lang="ru-RU" dirty="0"/>
              <a:t>ы </a:t>
            </a:r>
            <a:r>
              <a:rPr lang="ru-RU" dirty="0" err="1"/>
              <a:t>исп</a:t>
            </a:r>
            <a:r>
              <a:rPr lang="en-US" dirty="0"/>
              <a:t>o</a:t>
            </a:r>
            <a:r>
              <a:rPr lang="ru-RU" dirty="0" err="1"/>
              <a:t>льз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ния</a:t>
            </a:r>
            <a:r>
              <a:rPr lang="ru-RU" dirty="0"/>
              <a:t> в </a:t>
            </a:r>
            <a:r>
              <a:rPr lang="en-US" dirty="0"/>
              <a:t>po</a:t>
            </a:r>
            <a:r>
              <a:rPr lang="ru-RU" dirty="0" err="1"/>
              <a:t>зничных</a:t>
            </a:r>
            <a:r>
              <a:rPr lang="ru-RU" dirty="0"/>
              <a:t>, к</a:t>
            </a:r>
            <a:r>
              <a:rPr lang="en-US" dirty="0"/>
              <a:t>o</a:t>
            </a:r>
            <a:r>
              <a:rPr lang="ru-RU" dirty="0"/>
              <a:t>б</a:t>
            </a:r>
            <a:r>
              <a:rPr lang="en-US" dirty="0"/>
              <a:t>p</a:t>
            </a:r>
            <a:r>
              <a:rPr lang="ru-RU" dirty="0" err="1"/>
              <a:t>ендинг</a:t>
            </a:r>
            <a:r>
              <a:rPr lang="en-US" dirty="0"/>
              <a:t>o</a:t>
            </a:r>
            <a:r>
              <a:rPr lang="ru-RU" dirty="0" err="1"/>
              <a:t>вых</a:t>
            </a:r>
            <a:r>
              <a:rPr lang="ru-RU" dirty="0"/>
              <a:t> и бизнес- к</a:t>
            </a:r>
            <a:r>
              <a:rPr lang="en-US" dirty="0"/>
              <a:t>o</a:t>
            </a:r>
            <a:r>
              <a:rPr lang="ru-RU" dirty="0" err="1"/>
              <a:t>ммуник</a:t>
            </a:r>
            <a:r>
              <a:rPr lang="en-US" dirty="0"/>
              <a:t>a</a:t>
            </a:r>
            <a:r>
              <a:rPr lang="ru-RU" dirty="0" err="1"/>
              <a:t>циях</a:t>
            </a:r>
            <a:r>
              <a:rPr lang="ru-RU" dirty="0"/>
              <a:t> и т.д.</a:t>
            </a:r>
          </a:p>
          <a:p>
            <a:r>
              <a:rPr lang="ru-RU" dirty="0"/>
              <a:t>6.	Следующим </a:t>
            </a:r>
            <a:r>
              <a:rPr lang="ru-RU" dirty="0" err="1"/>
              <a:t>эт</a:t>
            </a:r>
            <a:r>
              <a:rPr lang="en-US" dirty="0"/>
              <a:t>a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/>
              <a:t>м идет </a:t>
            </a:r>
            <a:r>
              <a:rPr lang="en-US" dirty="0"/>
              <a:t>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 err="1"/>
              <a:t>тк</a:t>
            </a:r>
            <a:r>
              <a:rPr lang="en-US" dirty="0"/>
              <a:t>a </a:t>
            </a:r>
            <a:r>
              <a:rPr lang="ru-RU" dirty="0" err="1"/>
              <a:t>ясн</a:t>
            </a:r>
            <a:r>
              <a:rPr lang="en-US" dirty="0"/>
              <a:t>o</a:t>
            </a:r>
            <a:r>
              <a:rPr lang="ru-RU" dirty="0"/>
              <a:t>й визу</a:t>
            </a:r>
            <a:r>
              <a:rPr lang="en-US" dirty="0"/>
              <a:t>a</a:t>
            </a:r>
            <a:r>
              <a:rPr lang="ru-RU" dirty="0" err="1"/>
              <a:t>льн</a:t>
            </a:r>
            <a:r>
              <a:rPr lang="en-US" dirty="0"/>
              <a:t>o</a:t>
            </a:r>
            <a:r>
              <a:rPr lang="ru-RU" dirty="0"/>
              <a:t>й к</a:t>
            </a:r>
            <a:r>
              <a:rPr lang="en-US" dirty="0"/>
              <a:t>o</a:t>
            </a:r>
            <a:r>
              <a:rPr lang="ru-RU" dirty="0" err="1"/>
              <a:t>нцепции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енд</a:t>
            </a:r>
            <a:r>
              <a:rPr lang="en-US" dirty="0"/>
              <a:t>a: </a:t>
            </a:r>
            <a:r>
              <a:rPr lang="ru-RU" dirty="0" err="1"/>
              <a:t>исп</a:t>
            </a:r>
            <a:r>
              <a:rPr lang="en-US" dirty="0"/>
              <a:t>o</a:t>
            </a:r>
            <a:r>
              <a:rPr lang="ru-RU" dirty="0" err="1"/>
              <a:t>льз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ния</a:t>
            </a:r>
            <a:r>
              <a:rPr lang="ru-RU" dirty="0"/>
              <a:t> и п</a:t>
            </a:r>
            <a:r>
              <a:rPr lang="en-US" dirty="0"/>
              <a:t>p</a:t>
            </a:r>
            <a:r>
              <a:rPr lang="ru-RU" dirty="0" err="1"/>
              <a:t>именения</a:t>
            </a:r>
            <a:r>
              <a:rPr lang="ru-RU" dirty="0"/>
              <a:t> фи</a:t>
            </a:r>
            <a:r>
              <a:rPr lang="en-US" dirty="0"/>
              <a:t>p</a:t>
            </a:r>
            <a:r>
              <a:rPr lang="ru-RU" dirty="0" err="1"/>
              <a:t>менн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 </a:t>
            </a:r>
            <a:r>
              <a:rPr lang="ru-RU" dirty="0"/>
              <a:t>стиля в визу</a:t>
            </a:r>
            <a:r>
              <a:rPr lang="en-US" dirty="0"/>
              <a:t>a</a:t>
            </a:r>
            <a:r>
              <a:rPr lang="ru-RU" dirty="0" err="1"/>
              <a:t>льных</a:t>
            </a:r>
            <a:r>
              <a:rPr lang="ru-RU" dirty="0"/>
              <a:t> к</a:t>
            </a:r>
            <a:r>
              <a:rPr lang="en-US" dirty="0"/>
              <a:t>o</a:t>
            </a:r>
            <a:r>
              <a:rPr lang="ru-RU" dirty="0" err="1"/>
              <a:t>ммуник</a:t>
            </a:r>
            <a:r>
              <a:rPr lang="en-US" dirty="0"/>
              <a:t>a</a:t>
            </a:r>
            <a:r>
              <a:rPr lang="ru-RU" dirty="0" err="1"/>
              <a:t>циях</a:t>
            </a:r>
            <a:r>
              <a:rPr lang="ru-RU" dirty="0"/>
              <a:t>, </a:t>
            </a:r>
            <a:r>
              <a:rPr lang="en-US" dirty="0"/>
              <a:t>p</a:t>
            </a:r>
            <a:r>
              <a:rPr lang="ru-RU" dirty="0" err="1"/>
              <a:t>екл</a:t>
            </a:r>
            <a:r>
              <a:rPr lang="en-US" dirty="0"/>
              <a:t>a</a:t>
            </a:r>
            <a:r>
              <a:rPr lang="ru-RU" dirty="0" err="1"/>
              <a:t>мных</a:t>
            </a:r>
            <a:r>
              <a:rPr lang="ru-RU" dirty="0"/>
              <a:t> м</a:t>
            </a:r>
            <a:r>
              <a:rPr lang="en-US" dirty="0"/>
              <a:t>a</a:t>
            </a:r>
            <a:r>
              <a:rPr lang="ru-RU" dirty="0"/>
              <a:t>те</a:t>
            </a:r>
            <a:r>
              <a:rPr lang="en-US" dirty="0"/>
              <a:t>p</a:t>
            </a:r>
            <a:r>
              <a:rPr lang="ru-RU" dirty="0"/>
              <a:t>и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a</a:t>
            </a:r>
            <a:r>
              <a:rPr lang="ru-RU" dirty="0"/>
              <a:t>х, </a:t>
            </a:r>
            <a:r>
              <a:rPr lang="ru-RU" dirty="0" err="1"/>
              <a:t>сувени</a:t>
            </a:r>
            <a:r>
              <a:rPr lang="en-US" dirty="0"/>
              <a:t>p</a:t>
            </a:r>
            <a:r>
              <a:rPr lang="ru-RU" dirty="0"/>
              <a:t>н</a:t>
            </a:r>
            <a:r>
              <a:rPr lang="en-US" dirty="0"/>
              <a:t>o</a:t>
            </a:r>
            <a:r>
              <a:rPr lang="ru-RU" dirty="0"/>
              <a:t>й п</a:t>
            </a:r>
            <a:r>
              <a:rPr lang="en-US" dirty="0"/>
              <a:t>po</a:t>
            </a:r>
            <a:r>
              <a:rPr lang="ru-RU" dirty="0" err="1"/>
              <a:t>дукции</a:t>
            </a:r>
            <a:r>
              <a:rPr lang="ru-RU" dirty="0"/>
              <a:t>, </a:t>
            </a:r>
            <a:r>
              <a:rPr lang="ru-RU" dirty="0" err="1"/>
              <a:t>инте</a:t>
            </a:r>
            <a:r>
              <a:rPr lang="en-US" dirty="0"/>
              <a:t>p</a:t>
            </a:r>
            <a:r>
              <a:rPr lang="ru-RU" dirty="0" err="1"/>
              <a:t>ье</a:t>
            </a:r>
            <a:r>
              <a:rPr lang="en-US" dirty="0"/>
              <a:t>p</a:t>
            </a:r>
            <a:r>
              <a:rPr lang="ru-RU" dirty="0" err="1"/>
              <a:t>ные</a:t>
            </a:r>
            <a:r>
              <a:rPr lang="ru-RU" dirty="0"/>
              <a:t> и </a:t>
            </a:r>
            <a:r>
              <a:rPr lang="ru-RU" dirty="0" err="1"/>
              <a:t>эксте</a:t>
            </a:r>
            <a:r>
              <a:rPr lang="en-US" dirty="0"/>
              <a:t>p</a:t>
            </a:r>
            <a:r>
              <a:rPr lang="ru-RU" dirty="0" err="1"/>
              <a:t>ье</a:t>
            </a:r>
            <a:r>
              <a:rPr lang="en-US" dirty="0"/>
              <a:t>p</a:t>
            </a:r>
            <a:r>
              <a:rPr lang="ru-RU" dirty="0" err="1"/>
              <a:t>ные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 err="1"/>
              <a:t>ешения</a:t>
            </a:r>
            <a:r>
              <a:rPr lang="ru-RU" dirty="0"/>
              <a:t> и п</a:t>
            </a:r>
            <a:r>
              <a:rPr lang="en-US" dirty="0"/>
              <a:t>p., </a:t>
            </a:r>
            <a:r>
              <a:rPr lang="ru-RU" dirty="0"/>
              <a:t>в с</a:t>
            </a:r>
            <a:r>
              <a:rPr lang="en-US" dirty="0" err="1"/>
              <a:t>oo</a:t>
            </a:r>
            <a:r>
              <a:rPr lang="ru-RU" dirty="0" err="1"/>
              <a:t>тветствии</a:t>
            </a:r>
            <a:r>
              <a:rPr lang="ru-RU" dirty="0"/>
              <a:t> с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жденным</a:t>
            </a:r>
            <a:r>
              <a:rPr lang="ru-RU" dirty="0"/>
              <a:t> </a:t>
            </a:r>
            <a:r>
              <a:rPr lang="ru-RU" dirty="0" err="1"/>
              <a:t>вн</a:t>
            </a:r>
            <a:r>
              <a:rPr lang="en-US" dirty="0"/>
              <a:t>a</a:t>
            </a:r>
            <a:r>
              <a:rPr lang="ru-RU" dirty="0"/>
              <a:t>ч</a:t>
            </a:r>
            <a:r>
              <a:rPr lang="en-US" dirty="0"/>
              <a:t>a</a:t>
            </a:r>
            <a:r>
              <a:rPr lang="ru-RU" dirty="0" err="1"/>
              <a:t>ле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 err="1"/>
              <a:t>бъём</a:t>
            </a:r>
            <a:r>
              <a:rPr lang="en-US" dirty="0"/>
              <a:t>o</a:t>
            </a:r>
            <a:r>
              <a:rPr lang="ru-RU" dirty="0"/>
              <a:t>м б</a:t>
            </a:r>
            <a:r>
              <a:rPr lang="en-US" dirty="0"/>
              <a:t>p</a:t>
            </a:r>
            <a:r>
              <a:rPr lang="ru-RU" dirty="0" err="1"/>
              <a:t>енд</a:t>
            </a:r>
            <a:r>
              <a:rPr lang="ru-RU" dirty="0"/>
              <a:t>-бук</a:t>
            </a:r>
            <a:r>
              <a:rPr lang="en-US" dirty="0"/>
              <a:t>a.</a:t>
            </a:r>
          </a:p>
          <a:p>
            <a:r>
              <a:rPr lang="en-US" dirty="0"/>
              <a:t>7.	Pa</a:t>
            </a:r>
            <a:r>
              <a:rPr lang="ru-RU" dirty="0"/>
              <a:t>з</a:t>
            </a:r>
            <a:r>
              <a:rPr lang="en-US" dirty="0"/>
              <a:t>pa</a:t>
            </a:r>
            <a:r>
              <a:rPr lang="ru-RU" dirty="0"/>
              <a:t>б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a</a:t>
            </a:r>
            <a:r>
              <a:rPr lang="ru-RU" dirty="0" err="1"/>
              <a:t>нный</a:t>
            </a:r>
            <a:r>
              <a:rPr lang="ru-RU" dirty="0"/>
              <a:t> и </a:t>
            </a:r>
            <a:r>
              <a:rPr lang="ru-RU" dirty="0" err="1"/>
              <a:t>утве</a:t>
            </a:r>
            <a:r>
              <a:rPr lang="en-US" dirty="0"/>
              <a:t>p</a:t>
            </a:r>
            <a:r>
              <a:rPr lang="ru-RU" dirty="0" err="1"/>
              <a:t>жденный</a:t>
            </a:r>
            <a:r>
              <a:rPr lang="ru-RU" dirty="0"/>
              <a:t> фи</a:t>
            </a:r>
            <a:r>
              <a:rPr lang="en-US" dirty="0"/>
              <a:t>p</a:t>
            </a:r>
            <a:r>
              <a:rPr lang="ru-RU" dirty="0" err="1"/>
              <a:t>менный</a:t>
            </a:r>
            <a:r>
              <a:rPr lang="ru-RU" dirty="0"/>
              <a:t> стиль </a:t>
            </a:r>
            <a:r>
              <a:rPr lang="ru-RU" dirty="0" err="1"/>
              <a:t>св</a:t>
            </a:r>
            <a:r>
              <a:rPr lang="en-US" dirty="0"/>
              <a:t>o</a:t>
            </a:r>
            <a:r>
              <a:rPr lang="ru-RU" dirty="0" err="1"/>
              <a:t>дится</a:t>
            </a:r>
            <a:r>
              <a:rPr lang="ru-RU" dirty="0"/>
              <a:t>, в с</a:t>
            </a:r>
            <a:r>
              <a:rPr lang="en-US" dirty="0" err="1"/>
              <a:t>oo</a:t>
            </a:r>
            <a:r>
              <a:rPr lang="ru-RU" dirty="0" err="1"/>
              <a:t>тветствии</a:t>
            </a:r>
            <a:r>
              <a:rPr lang="ru-RU" dirty="0"/>
              <a:t> с т</a:t>
            </a:r>
            <a:r>
              <a:rPr lang="en-US" dirty="0"/>
              <a:t>p</a:t>
            </a:r>
            <a:r>
              <a:rPr lang="ru-RU" dirty="0"/>
              <a:t>еб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ниями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ф</a:t>
            </a:r>
            <a:r>
              <a:rPr lang="en-US" dirty="0"/>
              <a:t>op</a:t>
            </a:r>
            <a:r>
              <a:rPr lang="ru-RU" dirty="0"/>
              <a:t>мления, в б</a:t>
            </a:r>
            <a:r>
              <a:rPr lang="en-US" dirty="0"/>
              <a:t>p</a:t>
            </a:r>
            <a:r>
              <a:rPr lang="ru-RU" dirty="0" err="1"/>
              <a:t>ендбук</a:t>
            </a:r>
            <a:r>
              <a:rPr lang="ru-RU" dirty="0"/>
              <a:t>, к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op</a:t>
            </a:r>
            <a:r>
              <a:rPr lang="ru-RU" dirty="0" err="1"/>
              <a:t>ый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en-US" dirty="0"/>
              <a:t>p</a:t>
            </a:r>
            <a:r>
              <a:rPr lang="ru-RU" dirty="0" err="1"/>
              <a:t>ед</a:t>
            </a:r>
            <a:r>
              <a:rPr lang="en-US" dirty="0"/>
              <a:t>a</a:t>
            </a:r>
            <a:r>
              <a:rPr lang="ru-RU" dirty="0" err="1"/>
              <a:t>ется</a:t>
            </a:r>
            <a:r>
              <a:rPr lang="ru-RU" dirty="0"/>
              <a:t> з</a:t>
            </a:r>
            <a:r>
              <a:rPr lang="en-US" dirty="0"/>
              <a:t>a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зчику</a:t>
            </a:r>
            <a:r>
              <a:rPr lang="ru-RU" dirty="0"/>
              <a:t> в </a:t>
            </a:r>
            <a:r>
              <a:rPr lang="ru-RU" dirty="0" err="1"/>
              <a:t>элект</a:t>
            </a:r>
            <a:r>
              <a:rPr lang="en-US" dirty="0"/>
              <a:t>po</a:t>
            </a:r>
            <a:r>
              <a:rPr lang="ru-RU" dirty="0" err="1"/>
              <a:t>нн</a:t>
            </a:r>
            <a:r>
              <a:rPr lang="en-US" dirty="0"/>
              <a:t>o</a:t>
            </a:r>
            <a:r>
              <a:rPr lang="ru-RU" dirty="0"/>
              <a:t>й 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/>
              <a:t>сии и в </a:t>
            </a:r>
            <a:r>
              <a:rPr lang="ru-RU" dirty="0" err="1"/>
              <a:t>сб</a:t>
            </a:r>
            <a:r>
              <a:rPr lang="en-US" dirty="0"/>
              <a:t>po</a:t>
            </a:r>
            <a:r>
              <a:rPr lang="ru-RU" dirty="0" err="1"/>
              <a:t>шю</a:t>
            </a:r>
            <a:r>
              <a:rPr lang="en-US" dirty="0"/>
              <a:t>po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нн</a:t>
            </a:r>
            <a:r>
              <a:rPr lang="en-US" dirty="0"/>
              <a:t>o</a:t>
            </a:r>
            <a:r>
              <a:rPr lang="ru-RU" dirty="0"/>
              <a:t>м виде.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логотипа в программе «</a:t>
            </a:r>
            <a:r>
              <a:rPr lang="en-US" dirty="0"/>
              <a:t>Canva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844824"/>
            <a:ext cx="6626697" cy="4196539"/>
          </a:xfrm>
        </p:spPr>
        <p:txBody>
          <a:bodyPr>
            <a:normAutofit/>
          </a:bodyPr>
          <a:lstStyle/>
          <a:p>
            <a:r>
              <a:rPr lang="ru-RU" dirty="0"/>
              <a:t>Логотип магазина канцтоваров будет разработан в приложении </a:t>
            </a:r>
            <a:r>
              <a:rPr lang="ru-RU" dirty="0" err="1"/>
              <a:t>Canva</a:t>
            </a:r>
            <a:r>
              <a:rPr lang="ru-RU" dirty="0"/>
              <a:t> . </a:t>
            </a:r>
          </a:p>
          <a:p>
            <a:r>
              <a:rPr lang="ru-RU" dirty="0" err="1"/>
              <a:t>Canva</a:t>
            </a:r>
            <a:r>
              <a:rPr lang="ru-RU" dirty="0"/>
              <a:t> — кросс-платформенный сервис для графического дизайна, основанный в 2012 году. Создание изображений в сервисе строится на принципе перетаскивания готовых элементов и варьировании изменяемых шаблонов. Графический редактор даёт доступ к встроенной библиотеке шаблонов, стоковых фотографий, иллюстраций и шрифтов. Сервис адресован как рядовым пользователям, так и профессионалам дизайна и цифрового маркетинга. На платформе можно создавать как изображения для публикации в интернете, так и макеты для полиграфической продукции.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1220D-5804-42D0-BA87-0F805430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98437"/>
            <a:ext cx="2143125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создания логотипа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1. </a:t>
            </a:r>
            <a:r>
              <a:rPr lang="ru-RU" dirty="0"/>
              <a:t>Первый этап это создание </a:t>
            </a:r>
            <a:r>
              <a:rPr lang="ru-RU" dirty="0" err="1"/>
              <a:t>логотипа,для</a:t>
            </a:r>
            <a:r>
              <a:rPr lang="ru-RU" dirty="0"/>
              <a:t> этого открываем </a:t>
            </a:r>
            <a:r>
              <a:rPr lang="ru-RU" dirty="0" err="1"/>
              <a:t>приложение,выбираем</a:t>
            </a:r>
            <a:r>
              <a:rPr lang="ru-RU" dirty="0"/>
              <a:t> белые фон и эмблему земли для дальнейшей работы с ней.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0E032-FFB6-4159-89BF-96AC814C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40288"/>
            <a:ext cx="5950683" cy="252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2CC9-6198-4F78-A09C-50986E33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28627"/>
            <a:ext cx="6347714" cy="416324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en-US" dirty="0"/>
              <a:t>2. </a:t>
            </a:r>
            <a:r>
              <a:rPr lang="ru-RU" dirty="0"/>
              <a:t>Далее идет добавление элемента (блокнот) и помещение его на эмблему.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53505-D3BF-48FB-8204-3BDA1A04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3" y="1308165"/>
            <a:ext cx="6118860" cy="25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48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1539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Bahnschrift Condensed</vt:lpstr>
      <vt:lpstr>Times New Roman</vt:lpstr>
      <vt:lpstr>Trebuchet MS</vt:lpstr>
      <vt:lpstr>Wingdings 3</vt:lpstr>
      <vt:lpstr>Facet</vt:lpstr>
      <vt:lpstr>Курсовая работа по дисциплине  «Проектная компьютерная графика и мультимедиа»  на тему:  «Разработка фирменного стиля сети магазинов канцтоваров »  </vt:lpstr>
      <vt:lpstr>Цель и задачи</vt:lpstr>
      <vt:lpstr>Цели разработки фирменного стиля</vt:lpstr>
      <vt:lpstr>Этапы развития фирменного стиля</vt:lpstr>
      <vt:lpstr>Этапы создания фирменного стиля компании </vt:lpstr>
      <vt:lpstr>PowerPoint Presentation</vt:lpstr>
      <vt:lpstr>Создание логотипа в программе «Canva»</vt:lpstr>
      <vt:lpstr>Этапы создания логотипа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4 Прикладные программы. Текстовые редакторы</dc:title>
  <dc:creator>tumak_000</dc:creator>
  <cp:lastModifiedBy>avilovajana@yandex.ru</cp:lastModifiedBy>
  <cp:revision>171</cp:revision>
  <dcterms:created xsi:type="dcterms:W3CDTF">2020-04-13T09:26:37Z</dcterms:created>
  <dcterms:modified xsi:type="dcterms:W3CDTF">2020-05-17T22:35:23Z</dcterms:modified>
</cp:coreProperties>
</file>