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92" r:id="rId4"/>
    <p:sldId id="293" r:id="rId5"/>
    <p:sldId id="281" r:id="rId6"/>
    <p:sldId id="285" r:id="rId7"/>
    <p:sldId id="282" r:id="rId8"/>
    <p:sldId id="280" r:id="rId9"/>
    <p:sldId id="258" r:id="rId10"/>
    <p:sldId id="259" r:id="rId11"/>
    <p:sldId id="260" r:id="rId12"/>
    <p:sldId id="261" r:id="rId13"/>
    <p:sldId id="268" r:id="rId14"/>
    <p:sldId id="294" r:id="rId15"/>
    <p:sldId id="295" r:id="rId16"/>
    <p:sldId id="296" r:id="rId17"/>
    <p:sldId id="277" r:id="rId18"/>
    <p:sldId id="290" r:id="rId19"/>
    <p:sldId id="287" r:id="rId20"/>
    <p:sldId id="288" r:id="rId21"/>
    <p:sldId id="289" r:id="rId22"/>
    <p:sldId id="297" r:id="rId23"/>
    <p:sldId id="298" r:id="rId24"/>
    <p:sldId id="299" r:id="rId25"/>
    <p:sldId id="300" r:id="rId26"/>
    <p:sldId id="264" r:id="rId27"/>
    <p:sldId id="265" r:id="rId28"/>
    <p:sldId id="301" r:id="rId29"/>
    <p:sldId id="30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67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5D607-1FE6-4227-8914-C6895A7D151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3E526-78A1-46CA-897B-7CDDD626F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3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E526-78A1-46CA-897B-7CDDD626F55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3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E2AE3E-57A7-4305-A20D-E18ED7F387BF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0E6A29-0C39-479D-8603-0A86E8A45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1%80%D0%B0%D0%BA%20%D0%BF%D0%B5%D1%87%D0%B5%D0%BD%D0%B8&amp;noreask=1&amp;img_url=esmarh.ru/wp-content/uploads/present/ciros/sl-ciroz-026.JPG&amp;pos=1&amp;rpt=simage&amp;lr=21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p=1&amp;text=%D1%80%D0%B0%D0%BA%20%D0%BF%D0%B5%D1%87%D0%B5%D0%BD%D0%B8&amp;noreask=1&amp;img_url=noga.taba.ru/fid/aW1hZ2U6ODI4NjE2Ly8/original.jpg&amp;pos=53&amp;rpt=simage&amp;lr=21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2&amp;text=%D1%80%D0%B0%D0%BA%20%D0%BF%D0%B5%D1%87%D0%B5%D0%BD%D0%B8&amp;noreask=1&amp;img_url=www.lakartidningen.se/store/images/1/10174/large/1c.jpg&amp;pos=86&amp;rpt=simage&amp;lr=21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p=1&amp;text=%D1%80%D0%B0%D0%BA%20%D0%BF%D0%B5%D1%87%D0%B5%D0%BD%D0%B8&amp;noreask=1&amp;img_url=www.kurer-sreda.ru/files/2011/11/091111gepx600.jpg&amp;pos=46&amp;rpt=simage&amp;lr=21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ood.ru/methods_of_treatment/surger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1%80%D0%B0%D0%BA%20%D0%BF%D0%B5%D1%87%D0%B5%D0%BD%D0%B8&amp;noreask=1&amp;img_url=medecinskayaencyclopedia.ru/images/stories/rak%20pecheni.jpg&amp;pos=3&amp;rpt=simage&amp;lr=21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p=2&amp;text=%D1%80%D0%B0%D0%BA%20%D0%BF%D0%B5%D1%87%D0%B5%D0%BD%D0%B8&amp;noreask=1&amp;img_url=nicostop.free.fr/images/livercancer.jpg&amp;pos=77&amp;rpt=simage&amp;lr=21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0%D0%B0%D0%BA%20%D0%BF%D0%B5%D1%87%D0%B5%D0%BD%D0%B8&amp;noreask=1&amp;img_url=medchrome.com/wp-content/uploads/2010/05/Liver_Tumor.jpg&amp;pos=26&amp;rpt=simage&amp;lr=21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643314"/>
            <a:ext cx="7215190" cy="1285884"/>
          </a:xfrm>
        </p:spPr>
        <p:txBody>
          <a:bodyPr>
            <a:noAutofit/>
          </a:bodyPr>
          <a:lstStyle/>
          <a:p>
            <a:pPr algn="r"/>
            <a:r>
              <a:rPr lang="ru-RU" sz="2700" dirty="0" smtClean="0"/>
              <a:t>Рак печени</a:t>
            </a:r>
            <a:endParaRPr lang="ru-RU" sz="2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6191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31241" y="1340768"/>
            <a:ext cx="6400800" cy="347472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i="1" dirty="0" smtClean="0"/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Бытовые факторы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Злоупотребление алкогольными напитками.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Табакокурение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том числе пассивное.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Употребление табачных продуктов бездымных (нюхательный и жевательный табак).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Сажи бытовые.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Анаболические стероиды. Широко используются в спорте (в бодибилдинге особенно).  Их усвоение происходит в печени, перегружая ее. В результате могут появляться как доброкачественные, так и злокачественные новообразования.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Факторы приводящие к ЗНО печени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Факторы приводящие к ЗНО печени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i="1" dirty="0" smtClean="0"/>
              <a:t>Физические факторы</a:t>
            </a:r>
            <a:endParaRPr lang="ru-RU" sz="2400" dirty="0" smtClean="0"/>
          </a:p>
          <a:p>
            <a:r>
              <a:rPr lang="ru-RU" sz="2400" dirty="0" smtClean="0"/>
              <a:t>Ионизирующее излучение.</a:t>
            </a:r>
          </a:p>
          <a:p>
            <a:r>
              <a:rPr lang="ru-RU" sz="2400" dirty="0" smtClean="0"/>
              <a:t>Солнечная радиация.</a:t>
            </a:r>
          </a:p>
          <a:p>
            <a:r>
              <a:rPr lang="ru-RU" sz="2400" dirty="0" err="1" smtClean="0"/>
              <a:t>УФ-радиация</a:t>
            </a:r>
            <a:r>
              <a:rPr lang="ru-RU" sz="2400" dirty="0" smtClean="0"/>
              <a:t> (полный спектр) (100—400 нм).</a:t>
            </a:r>
          </a:p>
          <a:p>
            <a:r>
              <a:rPr lang="ru-RU" sz="2400" dirty="0" smtClean="0"/>
              <a:t>УФ-А излучение (315—400 нм), УФ-В излучение (280—315 нм), УФ-С излучение (100—280 нм).</a:t>
            </a:r>
          </a:p>
          <a:p>
            <a:r>
              <a:rPr lang="ru-RU" sz="2400" dirty="0" smtClean="0"/>
              <a:t>Радон и его короткоживущие дочерние продукты распада.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363272" cy="62646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i="1" dirty="0" err="1" smtClean="0">
                <a:latin typeface="Times New Roman" pitchFamily="18" charset="0"/>
                <a:cs typeface="Times New Roman" pitchFamily="18" charset="0"/>
              </a:rPr>
              <a:t>Предраковые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заболевания печени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Вирус гепатита В, С.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Вирус иммунодефицита человека.</a:t>
            </a:r>
            <a:endParaRPr lang="en-US" sz="2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Печеночные трематоды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Clonorchis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sinensis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Opistorchis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viverrini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Opistorchis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900" i="1" dirty="0" err="1" smtClean="0">
                <a:latin typeface="Times New Roman" pitchFamily="18" charset="0"/>
                <a:cs typeface="Times New Roman" pitchFamily="18" charset="0"/>
              </a:rPr>
              <a:t>felineus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Гемохроматоз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Болезнь носит наследственный характер, поэтому люди, имеющие родственников, переболевших ею, находятся в группе риска. Суть болезни заключается в резком росте количества железа в теле человека. Предупредить последствия можно при своевременном обнаружении и лечении заболевания.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Цирроз печени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Наиболее существенные причины цирроза – употребление алкоголя и заболевание гепатитом С и В. Поэтому скрининг 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онкомаркеры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пациенты с циррозом проходят в среднем каждые шесть месяцев.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Сифилис.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Поражает, в том числе и клетки печени, разрушая их и вызывая желтушные пятна. При определенном течении может привести к появлению злокачественных новообразований.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Сахарный диабет.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Статистика показывает, что риск возникновения опухоли в тканях печени для них выше, чем у здорового человека. Особенно, если сахарный диабет совмещается с курением или алкоголизмом, а также другими болезнями этого органа.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Генетическая предрасположенность.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Если в семье уже были случаи печеночной онкологии, то такой человек находится в группе риска и обязан регулярно проходить обследования, чтобы выявить болезнь на ранней стадии.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6512511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симптомы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20880" cy="42484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Потеря веса – происходит на фоне общего болезненного состояния пациента и тотального ухудшения аппетита. Взрослые и дети начинают хуже есть и «тают» буквально на глазах. При этом у детей отмечаются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анорексичные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Расстройства ЖКТ – могут проявляться по-разному, в частности, в виде изменения стула (понос, запор), тошноты или рвоты, а также метеоризма.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 в животе – основная масса пациентов с онкологией печени фиксирует этот симптом. Причем изначально он фиксируется только в области правого подреберья и только при нагрузках. Но в дальнейшем его ощущают и без нагрузок.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объема живота – этот симптом обусловлен ростом опухолевых клеток. Часто наблюдается парадоксальное увеличение живота при снижении веса. Является характерным признаком, при появлении которого надо немедленно обратиться к врачу.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около 38°С – возникает из-за интоксикации организма и не сбивается жаропонижающими средствами. Держится на одном уровне продолжительное время.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Желтуха – появляется, когда опухоль мешает нормальному току желчи. Попадание в кровь продуктов желчи определяется по специфическим желтым пятнам на коже человека, потемнению мочи и осветлению кала, а также по белкам глаз, которые также становятся желтоватого оттенка.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Концентрация жидкости в животе – опухолевые клетки блокируют выход для жидкости в брюшине, что является еще одной причиной его аномального роста при данном заболевании.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гепатомегалия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50,2% пальпируемое образование у 39,8%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6095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развитии рака печени на фоне цирроза: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43608" y="1484784"/>
            <a:ext cx="54360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 прогрессирует ухудшение состояния больного,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усиливаются боли в области печени,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асцит,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желтуха,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лихорадка,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возникают частые носовые кровотечения,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нередко обнаруживаются кожные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телеангиэктазии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3-tub-ru.yandex.net/i?id=330853084-37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2114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04248" y="2636912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Цирроз печени</a:t>
            </a:r>
            <a:endParaRPr lang="ru-RU" sz="1400" dirty="0"/>
          </a:p>
        </p:txBody>
      </p:sp>
      <p:pic>
        <p:nvPicPr>
          <p:cNvPr id="6" name="Рисунок 5" descr="http://im6-tub-ru.yandex.net/i?id=190683289-62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01008"/>
            <a:ext cx="259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3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106761"/>
            <a:ext cx="748781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Метастатические опухоли печени: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(встречаются значительно чаще). Источником их являются злокачественные опухоли (рак) других органов (желудок, толстая кишка, матка, яичники, легкие, молочная железа), а также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нефробластомы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нейробластомы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тератобластомы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Клиническая картина метастатических опухолей связана с клиникой основного заболевания.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метастатического поражения осуществляется с помощью тех же методов, что и распознавание первичного рака печени.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множественных метастазов в печени является в большинстве случаев противопоказанием к радикальной терапии первичного очага поражения, однако, при одиночных метастазах и прорастании опухоли в печень считаются оправданными удаление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первичного очага с соблюдением онкологических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принципов и резекция участка пораженной печени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im0-tub-ru.yandex.net/i?id=90946993-40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273630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52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048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клинической симптоматике осложнений характерны: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обтурационная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желтуха (сдавление магистральных желчных протоков опухолью либо ее метастазами),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спленомегалия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-асцит,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-расширение подкожных вен передней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брюшной стенки,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-желудочно-кишечные кровотечения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сдавления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воротной вены),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-признаки разрыва опухоли спонтанной или под влиянием незначительной травмы с внутрибрюшным кровотечением и последующим перитонитом.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http://im2-tub-ru.yandex.net/i?id=385143536-41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81128"/>
            <a:ext cx="273630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3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91264" cy="583264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первичной диагностики бывает достаточно визуального осмотра, когда врач с помощью пальпации определяет асцит и наблюдает увеличившийся в объемах живот.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Лабораторная: снижение количества альбумина, общего белка, коэффициент А/Г&lt;1; Увеличение количества фибриногена В,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трансаминаз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альфа-фетопротеин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концентрации более 2000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/мл, повышение концентрации раково-эмбрионального антигена у 72,5% больных первичным раком печени.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Ультразвуковое исследование (УЗИ)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позволяет обнаружить опухоль и в некоторых случаях определить ее тип.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Обязательные методы исследования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Ультросонография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+ прицельная аспирационная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тонкоигольная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биопсия. Ангиографию печени выполняют после введения контрастного вещества в чревной ствол; Компьютерная томография; Ядерно-магнитный резонанс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Лапароскопия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Лапароскопический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метод позволяет поставить точный и правильный диагноз. Метод щадящий, быстрый и безболезненный. Через небольшой разрез, под короткодействующим наркозом, врач вводит специальный прибор в брюшную полость, осматривает опухоль (на мониторе) и берет кусочек ткани на исследование (Биопсия опухоли).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Компьютерная томография (КТ)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очень эффективна при диагностике опухолей печени, позволяет обнаружить даже маленькие новообразования, незаметные на УЗИ. В ЛIСОД для улучшения изображения проводится КТ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контрастированием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внутривенно вводится контрастное вещество, что дает возможность специалистам изучить расположение сосудов в печени. Во время компьютерной томографии аппарат получает изображение тонких срезов, что позволяет специалистам тщательно обследовать структуру органа и выявить даже небольшие опухоли</a:t>
            </a:r>
            <a:r>
              <a:rPr lang="ru-RU" sz="1600" dirty="0" smtClean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kubanvet.ru/_pictures/vet-4-2009/tab-00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200800" cy="638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к печени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600825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428604"/>
            <a:ext cx="8229600" cy="30718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Рак печени или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печеночноклеточный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злокачественная опухоль, которая локализуется в печени.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Новообразование происходит из клеток печени или является метастазом другой (первичной) опухоли.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Метастазы в печени развиваются намного чаще, чем первичные опухоли. Это связано с характером кровообращения и функцией печени в организме.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5381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876"/>
            <a:ext cx="33575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к печени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182194" cy="4053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796549" cy="47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71800" y="47667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Ангиографию печени 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8933886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Лабораторные исследования:</a:t>
            </a:r>
          </a:p>
          <a:p>
            <a:pPr algn="ctr"/>
            <a:endParaRPr lang="ru-RU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1.Клинический анализ крови: выявляется гипохромная анемия с токсической </a:t>
            </a:r>
            <a:r>
              <a:rPr lang="ru-RU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зернистостью,резкое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увеличение СОЭ.</a:t>
            </a:r>
          </a:p>
          <a:p>
            <a:pPr algn="ctr"/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2. Биохимия крови: характерно: повышение </a:t>
            </a:r>
            <a:r>
              <a:rPr lang="ru-RU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альда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гамма-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глобулинов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фибриногена, высокий холестерин, высокий кальций, гипогликемия.</a:t>
            </a:r>
          </a:p>
          <a:p>
            <a:pPr algn="ctr"/>
            <a:endParaRPr lang="ru-RU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3. Артериография</a:t>
            </a:r>
          </a:p>
          <a:p>
            <a:pPr algn="ctr"/>
            <a:endParaRPr lang="ru-RU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4.Радионуклидное сканирование печени с технецием или золотом</a:t>
            </a:r>
          </a:p>
          <a:p>
            <a:pPr algn="ctr"/>
            <a:endParaRPr lang="ru-RU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5.Диагностическая лапароскопия и биопсия печени</a:t>
            </a:r>
            <a:endParaRPr lang="ru-RU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699792" y="217184"/>
            <a:ext cx="31200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Лечение рака печени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1. оперативное вмешательство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(типичная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лобэктомия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гемигепатэктомия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атипичные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резекции печени)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9552" y="3861048"/>
            <a:ext cx="76683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2.химиотерапия или лучевая терапия, практически не применяются, так как рак печени не чувствителен ни к одному из известных противоопухолевых препаратов, а так же к облучению.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9552" y="5229200"/>
            <a:ext cx="7632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3.восстановительное лечение, призванное облегчить состояние пациента и продлить срок его жизни в максимально комфортных условиях: полноценное питание, введение питательных веществ внутривенно, витаминотерапия, обезболивающие и так далее.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фото иллюстрируют удаленные опухолевые узлы печени (на разрезе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1895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ото иллюстрируют удаленные опухолевые узлы печени (на разрезе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72816"/>
            <a:ext cx="27717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59832" y="2047055"/>
            <a:ext cx="180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удаленные опухолевые узлы печени (на разрезе)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466800"/>
            <a:ext cx="76328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вспомогательного, общеукрепляющего лечения,  при желании можно использовать различные препараты витаминов и отвары трав (ромашка, тысячелистник, масло облепихи), которые обладают местным противовоспалительным и ранозаживляющим действием.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стоит применять желчегонные препараты, они заставляют напрягаться и без того больную печень.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Категорически запрещается во время лечения использовать такие народные средства,  как настойки мухомора, болиголова, чистотела и других отравляющих веществ! Все они обладают выраженным токсическим действием и отравляют организм, защитные силы которого подорваны онкологическим заболеванием, еще более усугубляя состояние пациента.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9816" y="332656"/>
            <a:ext cx="7668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Возможными осложнениями рака печени могут быть: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6024" y="1202849"/>
            <a:ext cx="849592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нагноение и распад опухоли (высокая температура, боли в животе, слабость, отказ от еды, признаки нагноения по УЗИ);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кровотечение из опухоли, в ряде случаев приводящее больных к гибели;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препятствие  оттоку желчи в результате перекрывания опухолью крупных желчных протоков и, как следствие, развитие желтухи с отравлением организма продуктами разрушения желчных кислот;</a:t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препятствие к оттоку крови от органов брюшной полости вследствие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сдавления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опухолью крупных сосудов брюшной полости и, как следствие, накопление жидкости в животе - асциту.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Основными мерами профилактики рака печени являются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29600" cy="5392256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своевременная вакцинация от гепатита В;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своевременное и качественное лечение гепатита В и С; Если гепатит уже перешел в хроническую стадию, то пациент автоматически попадает в группу риска. Он должен тесно сотрудничать с гастроэнтерологом,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гепатологом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инфекционистам в плане регулярных обследований, соблюдения специальной диеты и режима.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 алкоголизма и полный отказ от алкоголя;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регулярное наблюдение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гепатолога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больных циррозом и хроническими вирусными гепатитами (не реже 2-3 раз в год).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Особое значение имеет борьба с алкоголизмом, поскольку цирроз печени (особенно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крупноузловая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форма) обнаруживают примерно у 60-90% больных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гепатомой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9050"/>
            <a:ext cx="80676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75656" y="283296"/>
            <a:ext cx="6352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Прогнозы и выживаемость при раке печени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536" y="744961"/>
            <a:ext cx="80638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прогноз при опухолях печени влияют такие факторы как: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и размеры опухолевых узлов,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внутриорганных метастазов (в самой печени),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объем операции,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характеристики самой опухоли (наличие капсулы, рост в сосуды печени),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наличия в анамнезе вирусного гепатита,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степени сопутствующего цирроза печени или его отсутствие.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зависимости от количества опухолевых узлов в печени результаты  могут быть различны: при одиночном опухолевом узле выживает около 40- 52%, при двух узлах - 31- 38%, более трех- 12-18%  выживших в течение 5-ти лет пациентов.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даже при благоприятном исходе операции выживаемость при раке печени составляет не более 40%.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ypresentation.ru/documents_6/96db14f1b9465d43dddac97dc2a5e3d7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6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рака печени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3634736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первичный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вид одиночных или множественных, плотных образований белесоватого цвета без четких границ. Опухоль быстро прорастает в сосуды и распространяется по печени, образуя </a:t>
            </a:r>
            <a:r>
              <a:rPr lang="ru-RU" sz="2000" dirty="0" smtClean="0"/>
              <a:t>метастазы.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932040" y="1556792"/>
            <a:ext cx="3346704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вторичный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виде метастазов опухоли при первичной локализации ее в других органах.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5" name="Рисунок 4" descr="http://im7-tub-ru.yandex.net/i?id=300012480-62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09120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2-tub-ru.yandex.net/i?id=260273370-61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59782"/>
            <a:ext cx="32422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0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2358724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4572008"/>
            <a:ext cx="3530747" cy="17882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1884" y="332655"/>
            <a:ext cx="6649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 клеточному типу рак печени: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115616" y="980728"/>
            <a:ext cx="648072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347864" y="980728"/>
            <a:ext cx="0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92080" y="1052736"/>
            <a:ext cx="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04248" y="980728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2060848"/>
            <a:ext cx="248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гепатоцеллюлярный (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гепатома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36912"/>
            <a:ext cx="2483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исходящий из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(печеночных клеток),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2276872"/>
            <a:ext cx="2088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холангиоцеллюлярный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холангиома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исходящий из эпителия желчных протоков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2348880"/>
            <a:ext cx="2069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смешанный (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холангиогепатом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исходящий из клетки обоих типов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2276872"/>
            <a:ext cx="2141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мезодермальные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опухоли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мезенхимома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ангиосаркома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лимфосаркома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829699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встречаются гораздо чаще, чем другие формы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http://im6-tub-ru.yandex.net/i?id=342485233-25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53029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497574"/>
            <a:ext cx="6000760" cy="336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571481"/>
            <a:ext cx="86439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Какие функции выполняет печень в нашем организме?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печени происходит около 20 миллионов химических реакций в минуту.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участвует в регуляции уровня сахара в крови;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накапливает и хранит питательные вещества (витамины, железо, гликоген);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вырабатывает желчь, которая помогает пищеварению.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синтезирует многие биологически активные вещества и компоненты иммунной системы;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перерабатывает гормоны.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46431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0006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функции выполняет печень в нашем организме?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229600" cy="49377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участия печени не обходится ни один вид обмена.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главных функций печени, за которую мы ее особенно ценим, – очистительная. Почти 95% всех чужеродных веществ поступающих в организм обезвреживаются печенью. Однако, защищая нас от токсинов, печень сама «становится под удар»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же происходит процесс очищения пищи, которую мы поставляем нашему организму?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8568952" cy="45030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Воротная вена собирает насыщенную питательными веществами кровь от органов пищеварения (желудка, кишечника) и несет ее в печень, которая тут же принимается ее фильтровать, обезвреживая и разрушая токсины. Только пройдя через печень питательные вещества всасываются в общий кровоток.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Печень способна восстанавливать свои поврежденные клетки и стимулировать их деление. Однако при постоянном и сильном токсическом воздействии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гепатоциты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инфекционном, паразитарном заболевании и других проблемах процессы регенерации даются ей гораздо тяжелее.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Активнее всего орган работает утром, вечером же, после 18 часов, в нем запускаются восстановительные процессы. Обильно ужиная по вечерам, мы бесцеремонно их нарушаем, заставляя печень участвовать в пищеварении.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Больная печень не в силах полностью обезвредить поступающие к ней нежелательные химические соединения и продукты обмена – они накапливаются в крови и разносятся по всему организму.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Сбои происходят и в других функциях органа, что в конце концов приводит к гастроэнтерологическим, эндокринным,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многим другим заболеваниям.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Предопухолевые</a:t>
            </a:r>
            <a:r>
              <a:rPr lang="ru-RU" dirty="0" smtClean="0"/>
              <a:t> заболевания печени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800" dirty="0" err="1" smtClean="0"/>
              <a:t>Предопухолевые</a:t>
            </a:r>
            <a:r>
              <a:rPr lang="ru-RU" sz="2800" dirty="0" smtClean="0"/>
              <a:t> заболевания  - это заболевания, приводящие к раку;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64865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D:\рак печени\unname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2"/>
            <a:ext cx="4139951" cy="2142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Факторы приводящие к ЗНО печени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628800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Производственные процессы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Деревообрабатывающее и мебельное производство, медеплавильное производство, работа в шахтах, рудниках, производство изопропилового спирта, переработка каменноугольной, нефтяной и сланцевой смол, газификация угля, производство резины, шин, обуви, производство технического углерода, производство чугуна и стали, производство алюминия, нефтеперерабатывающее производство.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503</TotalTime>
  <Words>1100</Words>
  <Application>Microsoft Office PowerPoint</Application>
  <PresentationFormat>Экран (4:3)</PresentationFormat>
  <Paragraphs>150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Рак печени</vt:lpstr>
      <vt:lpstr>Презентация PowerPoint</vt:lpstr>
      <vt:lpstr>Классификация рака печени </vt:lpstr>
      <vt:lpstr>Презентация PowerPoint</vt:lpstr>
      <vt:lpstr>Презентация PowerPoint</vt:lpstr>
      <vt:lpstr>Какие функции выполняет печень в нашем организме? </vt:lpstr>
      <vt:lpstr>Как же происходит процесс очищения пищи, которую мы поставляем нашему организму? </vt:lpstr>
      <vt:lpstr>Предопухолевые заболевания печени</vt:lpstr>
      <vt:lpstr>Факторы приводящие к ЗНО печени</vt:lpstr>
      <vt:lpstr>Презентация PowerPoint</vt:lpstr>
      <vt:lpstr>Факторы приводящие к ЗНО печени </vt:lpstr>
      <vt:lpstr>Презентация PowerPoint</vt:lpstr>
      <vt:lpstr>Основные симптомы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Основными мерами профилактики рака печени являются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Предопухолевые заболевания и профилактика злокачественных новообразований (ЗНО) печени.</dc:title>
  <dc:creator>ГБУЗ РТ Сут-Хольская</dc:creator>
  <cp:lastModifiedBy>HP</cp:lastModifiedBy>
  <cp:revision>76</cp:revision>
  <dcterms:created xsi:type="dcterms:W3CDTF">2020-02-01T16:04:25Z</dcterms:created>
  <dcterms:modified xsi:type="dcterms:W3CDTF">2023-03-13T15:04:00Z</dcterms:modified>
</cp:coreProperties>
</file>