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95" r:id="rId3"/>
    <p:sldId id="258" r:id="rId4"/>
    <p:sldId id="261" r:id="rId5"/>
    <p:sldId id="260" r:id="rId6"/>
    <p:sldId id="271" r:id="rId7"/>
    <p:sldId id="259" r:id="rId8"/>
    <p:sldId id="264" r:id="rId9"/>
    <p:sldId id="267" r:id="rId10"/>
    <p:sldId id="263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82" r:id="rId20"/>
    <p:sldId id="283" r:id="rId21"/>
    <p:sldId id="280" r:id="rId22"/>
    <p:sldId id="284" r:id="rId23"/>
    <p:sldId id="285" r:id="rId24"/>
    <p:sldId id="286" r:id="rId25"/>
    <p:sldId id="281" r:id="rId26"/>
    <p:sldId id="293" r:id="rId27"/>
    <p:sldId id="292" r:id="rId28"/>
    <p:sldId id="294" r:id="rId29"/>
    <p:sldId id="29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4660"/>
  </p:normalViewPr>
  <p:slideViewPr>
    <p:cSldViewPr>
      <p:cViewPr varScale="1">
        <p:scale>
          <a:sx n="95" d="100"/>
          <a:sy n="95" d="100"/>
        </p:scale>
        <p:origin x="33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88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79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3140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692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4083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843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666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46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58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8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73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81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88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19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7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16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14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Репродуктивная система человека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509120"/>
            <a:ext cx="4182288" cy="2232248"/>
          </a:xfrm>
        </p:spPr>
        <p:txBody>
          <a:bodyPr/>
          <a:lstStyle/>
          <a:p>
            <a:pPr algn="r"/>
            <a:r>
              <a:rPr lang="ru-RU" dirty="0" smtClean="0"/>
              <a:t>Выполнил: </a:t>
            </a:r>
            <a:r>
              <a:rPr lang="ru-RU" dirty="0" err="1" smtClean="0"/>
              <a:t>Умалатов</a:t>
            </a:r>
            <a:r>
              <a:rPr lang="ru-RU" dirty="0" smtClean="0"/>
              <a:t> Адам </a:t>
            </a:r>
          </a:p>
          <a:p>
            <a:pPr algn="r"/>
            <a:r>
              <a:rPr lang="ru-RU" dirty="0" smtClean="0"/>
              <a:t>107 группа</a:t>
            </a:r>
          </a:p>
          <a:p>
            <a:pPr algn="r"/>
            <a:r>
              <a:rPr lang="ru-RU" dirty="0" smtClean="0"/>
              <a:t> лечебный факультет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756083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764657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76683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548680"/>
            <a:ext cx="748883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Мужские половые органы: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b="1" dirty="0" smtClean="0">
                <a:solidFill>
                  <a:prstClr val="black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Яичко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testis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Семявыносящий проток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ductus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deferens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Семенной канатик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funiculus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spermaticus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Семенной пузырек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vesicula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seminalis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Предстательная железа,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prostata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Половой член</a:t>
            </a:r>
            <a:r>
              <a:rPr lang="ru-RU" sz="28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penis</a:t>
            </a:r>
            <a:endParaRPr lang="ru-RU" sz="2800" dirty="0" smtClean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Мужской мочеиспускательный канал,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urethra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masculina</a:t>
            </a:r>
            <a:endParaRPr lang="ru-RU" sz="2800" dirty="0" smtClean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Мошонка</a:t>
            </a:r>
            <a:r>
              <a:rPr lang="ru-RU" sz="28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scrotum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8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8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7638323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7668344" cy="542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7646360" cy="606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7639962" cy="588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885478"/>
            <a:ext cx="3995936" cy="441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692696"/>
            <a:ext cx="363589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836713"/>
            <a:ext cx="69127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Менструальный цикл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это периодически повторяющиеся изменения в организме женщины, особенно в звеньях репродуктивной систе­мы, внешним проявлением которых служат кровяные выделения из половых путей —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менструация.</a:t>
            </a:r>
          </a:p>
          <a:p>
            <a:pPr indent="182563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indent="182563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день менструации условно принимается за первый день цикла, а продолжительность цикла рассчитывается как интервал между первыми днями двух последующих менструаций.</a:t>
            </a:r>
          </a:p>
          <a:p>
            <a:pPr lvl="0" indent="182563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Внешние параметры нормального менструального цикла: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 • длительность от 21 до 35 дней (для 60% женщин средняя про­должительность цикла составляет 28 дней);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 • продолжительность менструальных выделений от 2 до 7 дней;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 •  величина кровопотери в менструальные дни 40—60 мл (в сред­нем 50 мл).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052736"/>
            <a:ext cx="6591985" cy="4858486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Репродукти́вная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систéма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система 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многоклеточных живых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организмов (животных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растений, грибов и пр.), отвечающая за их половое размножение (воспроизводство, репродукцию, продолжение рода).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32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124744"/>
            <a:ext cx="6552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Менструации </a:t>
            </a:r>
            <a:r>
              <a:rPr lang="ru-RU" sz="2400" dirty="0" smtClean="0"/>
              <a:t>— это повторяющиеся с определенными интервалами  кровянистые выделения из половых путей в течение всего репродуктивного периода жизни женщины вне беременности и лактации.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64704"/>
            <a:ext cx="72728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908721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Фазы менструального цикла: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Десквамация- отторжение функционального слоя слизистой матки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Регенерация- восстановление функционального слоя слизистой матки за счет базального слоя (заканчивается к 7 дню цикла)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Пролиферация- разрастание слизистого слоя матки (длится до 14 дня цикла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Секреция- разрастание и прорастание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слоя матки железами.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3" y="548680"/>
            <a:ext cx="757954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Фазы яичникового  цикла: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Фолликулиновая  фаза- фаза развития фолликула, происходит под действием ФСГ. В яичнике вырабатывается фолликулин. Длится первую половину цикла.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Оогенез- в яичниках  в корковом слое расположены половые яйцеклетки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овоциты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заключенные в фолликулы разной степени развития.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Овуляция-  разрыв зрелого фолликула и выход яйцеклетки в брюшную полость. Это происходит в середине цикла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Жёлтого тела- на месте разорвавшегося фолликула созревает жёлтое тело, под действием ЛГ. В яичнике вырабатывается прогестерон. 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548680"/>
            <a:ext cx="3848643" cy="419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5568" y="548680"/>
            <a:ext cx="388843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00808"/>
            <a:ext cx="52387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Момент овуляции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6268" y="1905000"/>
            <a:ext cx="626469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Жёлтое тело яичника</a:t>
            </a:r>
            <a:endParaRPr lang="ru-RU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43100" y="2789412"/>
            <a:ext cx="3197225" cy="246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37175" y="2821385"/>
            <a:ext cx="3197225" cy="239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691680" y="631730"/>
            <a:ext cx="745232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Сперматогенез -это процесс образования половых клеток.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Внутри семенных канальцев имеется два вида клеток: зародышевые (сперматоциты) и соматические. Будущие сперматоциты начинают сперматогенез с фиксированным интервалом времени - 16дней. </a:t>
            </a:r>
            <a:endParaRPr kumimoji="0" lang="ru-RU" sz="320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8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03648" y="345869"/>
            <a:ext cx="756084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Женские половые органы делятся на внутренние и наружные.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Наружные женские половые органы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женская половая область –</a:t>
            </a:r>
            <a:r>
              <a:rPr kumimoji="0" lang="ru-RU" sz="2800" b="1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состоит из б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ольших половых губы и малых половых губ.  Большие половые губы ограничивают половую щель.</a:t>
            </a:r>
            <a:endParaRPr kumimoji="0" lang="ru-RU" sz="2800" b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лобок - богатое подкожным жиром возвышение, располагающееся выше лонного </a:t>
            </a:r>
            <a:r>
              <a:rPr kumimoji="0" lang="ru-RU" sz="2800" b="1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сочленения.</a:t>
            </a:r>
            <a:endParaRPr kumimoji="0" lang="ru-RU" sz="2800" b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к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литор- удлиненное тело у концов малых половых губ. Состоит из головки, тела и ножек. </a:t>
            </a:r>
            <a:endParaRPr kumimoji="0" lang="ru-RU" sz="2800" b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6"/>
            <a:ext cx="684076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 внутренним женским половым органам </a:t>
            </a:r>
            <a:r>
              <a:rPr lang="ru-RU" sz="32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относятся: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влагалище, </a:t>
            </a:r>
            <a:r>
              <a:rPr lang="en-US" sz="2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vagina</a:t>
            </a:r>
            <a:r>
              <a:rPr lang="ru-RU" sz="2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мышечно</a:t>
            </a:r>
            <a:r>
              <a:rPr lang="ru-RU" sz="2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соеденительная</a:t>
            </a:r>
            <a:r>
              <a:rPr lang="ru-RU" sz="2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трубка длиной 8 см.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яичник</a:t>
            </a:r>
            <a:r>
              <a:rPr lang="ru-RU" sz="2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ovarium</a:t>
            </a:r>
            <a:r>
              <a:rPr lang="ru-RU" sz="2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парная половая железа 2,5 см.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придаток яичника</a:t>
            </a:r>
            <a:r>
              <a:rPr lang="ru-RU" sz="2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epoophoron</a:t>
            </a:r>
            <a:r>
              <a:rPr lang="ru-RU" sz="2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маточная труба</a:t>
            </a:r>
            <a:r>
              <a:rPr lang="ru-RU" sz="2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tuba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uterina</a:t>
            </a:r>
            <a:r>
              <a:rPr lang="ru-RU" sz="2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salpinx</a:t>
            </a:r>
            <a:r>
              <a:rPr lang="ru-RU" sz="2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),парное трубчатое образование, по которому яйцеклетка выводится в матку,10 см.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матка,</a:t>
            </a:r>
            <a:r>
              <a:rPr lang="ru-RU" sz="2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uterus</a:t>
            </a:r>
            <a:r>
              <a:rPr lang="ru-RU" sz="2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metra</a:t>
            </a:r>
            <a:r>
              <a:rPr lang="ru-RU" sz="2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),непарный мышечный орган грушевидной формы, предназначенный для развития зародыша и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вывелдении</a:t>
            </a:r>
            <a:r>
              <a:rPr lang="ru-RU" sz="2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плода при родах. Состоит из шейки, перешейка и тела матки.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756084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71296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908721"/>
            <a:ext cx="727280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3600399" cy="537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842566"/>
            <a:ext cx="3938736" cy="543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320</TotalTime>
  <Words>461</Words>
  <Application>Microsoft Office PowerPoint</Application>
  <PresentationFormat>Экран (4:3)</PresentationFormat>
  <Paragraphs>57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Репродуктивная система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Момент овуляции</vt:lpstr>
      <vt:lpstr>Жёлтое тело яичника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человек и его окружение.</dc:title>
  <dc:creator>www.MRMARKER.ru</dc:creator>
  <cp:lastModifiedBy>admin</cp:lastModifiedBy>
  <cp:revision>39</cp:revision>
  <dcterms:created xsi:type="dcterms:W3CDTF">2011-04-12T13:57:51Z</dcterms:created>
  <dcterms:modified xsi:type="dcterms:W3CDTF">2020-04-12T08:40:25Z</dcterms:modified>
</cp:coreProperties>
</file>