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6" r:id="rId8"/>
    <p:sldId id="277" r:id="rId9"/>
    <p:sldId id="278" r:id="rId10"/>
    <p:sldId id="279" r:id="rId11"/>
    <p:sldId id="291" r:id="rId12"/>
    <p:sldId id="292" r:id="rId13"/>
    <p:sldId id="288" r:id="rId14"/>
    <p:sldId id="289" r:id="rId15"/>
    <p:sldId id="286" r:id="rId16"/>
    <p:sldId id="293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435</c:v>
                </c:pt>
                <c:pt idx="1">
                  <c:v>427</c:v>
                </c:pt>
                <c:pt idx="2">
                  <c:v>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1-48F2-B0AA-12F624BC04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первичная заболеваемость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116</c:v>
                </c:pt>
                <c:pt idx="1">
                  <c:v>143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61-48F2-B0AA-12F624BC044E}"/>
            </c:ext>
          </c:extLst>
        </c:ser>
        <c:dLbls/>
        <c:gapWidth val="219"/>
        <c:overlap val="-27"/>
        <c:axId val="167631104"/>
        <c:axId val="134680576"/>
      </c:barChart>
      <c:catAx>
        <c:axId val="16763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80576"/>
        <c:crosses val="autoZero"/>
        <c:auto val="1"/>
        <c:lblAlgn val="ctr"/>
        <c:lblOffset val="100"/>
      </c:catAx>
      <c:valAx>
        <c:axId val="134680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3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 ХОБЛ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85-4E00-984D-CBD7A6B2247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85-4E00-984D-CBD7A6B22477}"/>
              </c:ext>
            </c:extLst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муж</c:v>
                </c:pt>
                <c:pt idx="1">
                  <c:v>жен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0.74000000000000055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85-4E00-984D-CBD7A6B22477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60 лет</c:v>
                </c:pt>
                <c:pt idx="1">
                  <c:v>65 лет</c:v>
                </c:pt>
                <c:pt idx="2">
                  <c:v>70 лет </c:v>
                </c:pt>
                <c:pt idx="3">
                  <c:v>75 и выше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0.30000000000000027</c:v>
                </c:pt>
                <c:pt idx="1">
                  <c:v>0.55000000000000004</c:v>
                </c:pt>
                <c:pt idx="2">
                  <c:v>0.1</c:v>
                </c:pt>
                <c:pt idx="3" formatCode="0.00%">
                  <c:v>5.0000000000000044E-3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6C-41C0-81B9-4DD94285A5DA}"/>
            </c:ext>
          </c:extLst>
        </c:ser>
        <c:dLbls/>
        <c:marker val="1"/>
        <c:axId val="168007168"/>
        <c:axId val="168008704"/>
      </c:lineChart>
      <c:catAx>
        <c:axId val="16800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008704"/>
        <c:crosses val="autoZero"/>
        <c:auto val="1"/>
        <c:lblAlgn val="ctr"/>
        <c:lblOffset val="100"/>
      </c:catAx>
      <c:valAx>
        <c:axId val="16800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00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0.35000000000000009</c:v>
                </c:pt>
                <c:pt idx="2">
                  <c:v>0.15000000000000005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СП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СП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</c:ser>
        <c:shape val="box"/>
        <c:axId val="81269504"/>
        <c:axId val="82846080"/>
        <c:axId val="86351872"/>
      </c:bar3DChart>
      <c:catAx>
        <c:axId val="81269504"/>
        <c:scaling>
          <c:orientation val="minMax"/>
        </c:scaling>
        <c:axPos val="b"/>
        <c:numFmt formatCode="General" sourceLinked="1"/>
        <c:tickLblPos val="nextTo"/>
        <c:crossAx val="82846080"/>
        <c:crosses val="autoZero"/>
        <c:auto val="1"/>
        <c:lblAlgn val="ctr"/>
        <c:lblOffset val="100"/>
      </c:catAx>
      <c:valAx>
        <c:axId val="82846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269504"/>
        <c:crosses val="autoZero"/>
        <c:crossBetween val="between"/>
      </c:valAx>
      <c:serAx>
        <c:axId val="863518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46080"/>
        <c:crosses val="autoZero"/>
      </c:ser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46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38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03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7593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80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32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010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00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42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64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4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64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77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1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67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30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21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EAE842-2131-4DD0-AD01-98F9728ECDF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64623A-81C6-4C20-B1F2-43793A5A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89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6506" y="250165"/>
            <a:ext cx="8689976" cy="138231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БПОУ РК «Калмыцкий медицинский колледж им. 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Хахлыновой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758" y="2325734"/>
            <a:ext cx="10274733" cy="3906981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Дипломная работа на тему:</a:t>
            </a:r>
          </a:p>
          <a:p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Сестринская деятельность в реабилитации пациентов с хронической </a:t>
            </a:r>
            <a:r>
              <a:rPr lang="ru-RU" sz="2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обструктивной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болезнью легких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Мамышева</a:t>
            </a:r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иляна</a:t>
            </a:r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Сергеевна</a:t>
            </a:r>
          </a:p>
        </p:txBody>
      </p:sp>
      <p:pic>
        <p:nvPicPr>
          <p:cNvPr id="9218" name="Picture 2" descr="https://i2.wp.com/pnevmonet.ru/wp-content/uploads/2017/10/hobl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9" y="3906982"/>
            <a:ext cx="4790498" cy="275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47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18655"/>
            <a:ext cx="10364451" cy="955963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осуществления сестринского ухода за пациентами с ХОБЛ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7636"/>
            <a:ext cx="10363826" cy="5167746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сестринского ухода является 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больного к дополнительным методам исследования, забора биологического материала для лабораторного исследования, выполнение врачебных назначений лечения больного, оказания доврачебной неотложной помощи, подготовки больного для консультации других специалистов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восстановление независимости пациента в удовлетворении основных потребностей организма в соответствии с разработанными американским психологом А.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модернизированными В.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Хендерсон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ежедневными потребностями человека в его повседневной деятельности.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ухода: способствовать наступлению ремиссии, не допустить развитие осложнений.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01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3774" y="776377"/>
            <a:ext cx="10363826" cy="5391509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Было проведено анкетирование 32 мужчин в возрасте от 48 до 64 лет. Все они страдали ХОБЛ средней степени тяжести (30 % &lt; FEV1 &lt; 50 % от должного) в стадии обострения с характерными клиническими проявлениями заболевания. Все пациенты оказались курильщиками со стажем курения от 30 до 46 лет. Среднее значение индекса курящего человека составило 246. У 13 курение сочеталось с профессиональными вредностями. Занимались неквалифицированным трудом и имели низкий уровень доходов 18 больных. </a:t>
            </a:r>
          </a:p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Качество жизни и приоритетные проблемы больных ХОБЛ оценивались по 100-балльной шкале с помощью специально разработанного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опросника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, учитывающего основные потребности человека по а.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Маслоу</a:t>
            </a: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21102" y="664234"/>
            <a:ext cx="5719313" cy="5865962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Были выделены три основных варианта ответной реакции пациента на свое заболевание: 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- физиологический — с преимущественным нарушением потребностей в выживании и безопасности (нормально дышать, двигаться, спать); 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- социальный — с преимущественным нарушением потребностей в самореализации (нормально работать, учиться, отдыхать); 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- психологический — с преимущественным нарушением потребностей в уважении и принадлежности (нормально общаться и быть уважаемым другими людьми).</a:t>
            </a:r>
            <a:endParaRPr lang="ru-RU" dirty="0"/>
          </a:p>
        </p:txBody>
      </p:sp>
      <p:pic>
        <p:nvPicPr>
          <p:cNvPr id="37890" name="Picture 2" descr="Хроническая обструктивная болезнь легких (ХОБЛ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852" y="1566472"/>
            <a:ext cx="5846493" cy="350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49" y="618517"/>
            <a:ext cx="4891177" cy="569601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6150634" y="646981"/>
          <a:ext cx="5066580" cy="375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42626" y="4373591"/>
            <a:ext cx="6849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4. Распределение больных ХОБЛ в зависимости от приоритетных проблем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7803" y="923025"/>
            <a:ext cx="502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жизни оценивалось дважды — до и после осуществления сестринского процесса. Статистическая значимость различий определялась путем оценки достоверности значения t-критерия Стьюдента.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преобладающего варианта ответной реакции на заболевание пациенты с ХОБЛ были разделены на три группы (рис. 4).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3773" y="1173192"/>
            <a:ext cx="4391471" cy="4618007"/>
          </a:xfrm>
        </p:spPr>
        <p:txBody>
          <a:bodyPr>
            <a:normAutofit fontScale="32500" lnSpcReduction="20000"/>
          </a:bodyPr>
          <a:lstStyle/>
          <a:p>
            <a:r>
              <a:rPr lang="ru-RU" sz="6200" cap="none" dirty="0" smtClean="0">
                <a:latin typeface="Times New Roman" pitchFamily="18" charset="0"/>
                <a:cs typeface="Times New Roman" pitchFamily="18" charset="0"/>
              </a:rPr>
              <a:t>Первоначальная оценка качества жизни во всех трех группах была крайне низкой: средние ее значения составили соответственно 15, 18 и 22 баллов. </a:t>
            </a:r>
          </a:p>
          <a:p>
            <a:r>
              <a:rPr lang="ru-RU" sz="6200" cap="none" dirty="0" smtClean="0">
                <a:latin typeface="Times New Roman" pitchFamily="18" charset="0"/>
                <a:cs typeface="Times New Roman" pitchFamily="18" charset="0"/>
              </a:rPr>
              <a:t>Повторная оценка качества жизни, проведенная после реализации целей, находящихся в пределах сестринской компетенции и направленных на решение проблем пациентов, выявила неравномерный рост ее значений в различных группах.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995359" y="1002952"/>
          <a:ext cx="5426016" cy="410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77144" y="4546121"/>
            <a:ext cx="5810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5. Сравнительная оценка качества жизни больных ХОБЛ до и после      реализации сестринского процесса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8573" y="263236"/>
            <a:ext cx="11300081" cy="6497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Курение, воздействие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поллютантов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ирритантов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атмосферы играют важнейшую роль в развитии ХОБЛ. Следовательно, уменьшение общего воздействия профессиональной пыли и химикатов, табачного дыма, а также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поллютантов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в помещениях и в атмосфере является важной задачей по предупреждению развития и прогрессирования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ХОБЛ.</a:t>
            </a:r>
          </a:p>
          <a:p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сестра активно участвует в оказании лечебно-реабилитационных мероприятий и сестринской помощи пациентам с хронической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обструктивной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болезнью легких. Она контролирует выполнение пациентами назначенного лечения, ведет разъяснительную работу, убеждая их проходить необходимые курсы реабилитации и лечения, организует сестринский уход за пациентами с хронической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обструктивной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болезнью легких. Осуществляет подготовку пациентов к предстоящим лабораторным и инструментальным методам диагностики, своевременно и качественно оформляет медицинскую документацию, проводит санитарное просвещение по профилактик обострений ХОБЛ</a:t>
            </a:r>
            <a:endParaRPr lang="ru-RU" sz="22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50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3774" y="690114"/>
            <a:ext cx="10363826" cy="5101086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К 2022 году хроническая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обструктивная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 болезнь легких явилась третьей из ведущих причин по смертности во всем мире. За последние 20 лет уровень смертности, связанный с ХОБЛ, у женщин повысился более чем в 2 раза и теперь достиг уровня у мужчин. Из проведенного анализа мы видим, что показатели заболеваемости и смертности за последние годы возросли. И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выявляемость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профосмотрах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 снизилась на 8,3 процента, что является отрицательным моментам. </a:t>
            </a:r>
          </a:p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Полученные результаты позволяют достаточно высоко оценить роль сестринского процесса в повышении качества жизни больных ХОБЛ в тех случаях, когда приоритетные проблемы пациентов обусловлены преимущественным нарушением физиологических и психологических потребностей</a:t>
            </a: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44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3047" y="914401"/>
            <a:ext cx="10363826" cy="5320144"/>
          </a:xfrm>
        </p:spPr>
        <p:txBody>
          <a:bodyPr>
            <a:normAutofit fontScale="92500"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обструктивная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легких (ХОБЛ) – одна из важнейших проблем современного здравоохранения в связи с постоянно возрастающей распространенностью и смертностью от этого заболевания. Смертность пациентов от ХОБЛ продолжают расти во всем мире, что в первую очередь обусловлено широкой распространённостью курения. Существует закон регулирующий стандарт медицинской помощи больным с ХОБЛ.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страдающие ХОБЛ, нуждаются в организации лечебно-охранительного режима, а родственники пациента – в обучении уходу, подготовке к исследованиям, помощи при развитии приступа. Роль медицинской сестры при этом случае заключается не только в выполнении манипуляций назначенных врачом, но и сестринском обучении и уходе за пациентом.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39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63236"/>
            <a:ext cx="10364451" cy="1092476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работы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7636"/>
            <a:ext cx="10363826" cy="5389419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ассмотреть и охарактеризовать сестринскую деятельность реабилитации пациентов с ХОБЛ </a:t>
            </a:r>
            <a:endParaRPr lang="ru-RU" cap="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пациенты с ХОБЛ</a:t>
            </a:r>
            <a:endParaRPr lang="ru-RU" cap="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роль медицинской сестры в реабилитации пациентов с ХОБЛ</a:t>
            </a:r>
            <a:endParaRPr lang="ru-RU" cap="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</a:p>
          <a:p>
            <a:pPr marL="457200" lvl="0" indent="-457200">
              <a:buAutoNum type="arabicPeriod"/>
            </a:pP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проанализировать общую характеристику  и выявить особенности течения и развития ХОБЛ </a:t>
            </a:r>
          </a:p>
          <a:p>
            <a:pPr marL="457200" lvl="0" indent="-457200">
              <a:buAutoNum type="arabicPeriod"/>
            </a:pP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изучить  и проанализировать существующие литературные источники по вопросам организации роли медицинской сестры в реабилитации пациентов с ХОБЛ</a:t>
            </a:r>
          </a:p>
          <a:p>
            <a:pPr marL="457200" lvl="0" indent="-457200">
              <a:buAutoNum type="arabicPeriod"/>
            </a:pP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провести анализ статистических данных заболеваемости ХОБЛ по данным материалам</a:t>
            </a:r>
          </a:p>
          <a:p>
            <a:pPr marL="457200" lvl="0" indent="-457200">
              <a:buAutoNum type="arabicPeriod"/>
            </a:pP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исследовать сестринскую деятельность в реабилитации пациентов с ХОБЛ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30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27" y="706581"/>
            <a:ext cx="10335491" cy="5680363"/>
          </a:xfrm>
        </p:spPr>
      </p:pic>
    </p:spTree>
    <p:extLst>
      <p:ext uri="{BB962C8B-B14F-4D97-AF65-F5344CB8AC3E}">
        <p14:creationId xmlns:p14="http://schemas.microsoft.com/office/powerpoint/2010/main" xmlns="" val="91089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9724" y="1048008"/>
            <a:ext cx="10364451" cy="642247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5229" y="1951892"/>
            <a:ext cx="10363826" cy="5266326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(активное, пассивное)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вредности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воздуха вне помещений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Бронхиальная гиперреактивность и бронхиальная астма в анамнезе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Перенесенные тяжелые респираторные инфекции в детском возрасте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 дефицит альфа1-антитрипсина-аутосомно-рецессивное наследственное заболевание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269" y="292739"/>
            <a:ext cx="4875203" cy="33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98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emokod.com/wp-content/uploads/2021/01/1-1200x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220" y="4100945"/>
            <a:ext cx="5523780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507681"/>
            <a:ext cx="10364451" cy="69766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медицинской сестры по выявлению ХОБЛ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891" y="1052945"/>
            <a:ext cx="10543309" cy="5306291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первичной оценке состояния пациента с подозрением на ХОБЛ медицинская сестра должна расспросить его о возможности наследственного предрасположения, наличии вредных привычек, профессиональных вредностей, инфекций верхних дыхательных путей и легких. Она выясняет, при каких условиях возникают кашель и одышка, и какие мероприятия способствуют уменьшению их выраженности или ликвидации, оценивает цвет, консистенцию и количество мокроты, наличие в ней крови. При объективном исследовании медицинская сестра оценивает состояние кожи и слизистых оболочек, локализацию и степень выраженности цианоза и отеков, форму грудной клетки, характер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перкуторного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звука над легкими, определяет наличие в них хрипов.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42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46898364"/>
              </p:ext>
            </p:extLst>
          </p:nvPr>
        </p:nvGraphicFramePr>
        <p:xfrm>
          <a:off x="2078183" y="637308"/>
          <a:ext cx="7606144" cy="475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81200" y="5842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Общая и первичная заболеваемость ХОБЛ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7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15244517"/>
              </p:ext>
            </p:extLst>
          </p:nvPr>
        </p:nvGraphicFramePr>
        <p:xfrm>
          <a:off x="2479963" y="568037"/>
          <a:ext cx="7245927" cy="500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79963" y="5953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 Половое соотношение пациентов с ХОБЛ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8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813362649"/>
              </p:ext>
            </p:extLst>
          </p:nvPr>
        </p:nvGraphicFramePr>
        <p:xfrm>
          <a:off x="1385454" y="457200"/>
          <a:ext cx="8562110" cy="464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6304" y="5103534"/>
            <a:ext cx="93601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3. Возрастное соотношение пациентов с ХОБЛ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 заболеваемости приходится на возраст от 65 лет до 70, от 70 лет идет резкий спад,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больные с ХОБЛ, по статистике не доживают до таких возрастов.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8730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507</TotalTime>
  <Words>987</Words>
  <Application>Microsoft Office PowerPoint</Application>
  <PresentationFormat>Произвольный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Капля</vt:lpstr>
      <vt:lpstr>МИНИСТЕРСТВО ЗДРАВООХРАНЕНИЯ РК БПОУ РК «Калмыцкий медицинский колледж им. Т. Хахлыновой»</vt:lpstr>
      <vt:lpstr>Слайд 2</vt:lpstr>
      <vt:lpstr>Цели и задачи работы</vt:lpstr>
      <vt:lpstr>Слайд 4</vt:lpstr>
      <vt:lpstr>Факторы риска</vt:lpstr>
      <vt:lpstr>Роль медицинской сестры по выявлению ХОБЛ </vt:lpstr>
      <vt:lpstr>Слайд 7</vt:lpstr>
      <vt:lpstr>Слайд 8</vt:lpstr>
      <vt:lpstr>Слайд 9</vt:lpstr>
      <vt:lpstr>Особенности осуществления сестринского ухода за пациентами с ХОБЛ </vt:lpstr>
      <vt:lpstr>Слайд 11</vt:lpstr>
      <vt:lpstr>Слайд 12</vt:lpstr>
      <vt:lpstr> 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ПРОФЕССИОНАЛЬНАЯ ОБРАЗОВАТЕЛЬНАЯ ОРГАНИЗАЦИЯ "АСТРАХАНСКИЙ БАЗОВЫЙ МЕДИЦИНСКИЙ КОЛЛЕДЖ"</dc:title>
  <dc:creator>LenUser</dc:creator>
  <cp:lastModifiedBy>Yusupova_ER</cp:lastModifiedBy>
  <cp:revision>66</cp:revision>
  <dcterms:created xsi:type="dcterms:W3CDTF">2021-05-02T11:29:17Z</dcterms:created>
  <dcterms:modified xsi:type="dcterms:W3CDTF">2023-06-01T12:35:34Z</dcterms:modified>
</cp:coreProperties>
</file>