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033712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Синдромальная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патология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челюстно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лицевой области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5105400"/>
            <a:ext cx="8062912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Багазиева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Э. 515леч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0.wp.com/vmede.org/sait/content/Ped_serg_topolnitskii_2011/img/2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3429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3429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I-II-й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жаберных дуг всегда сопровождается аномалией ушной раковины различной степени тяжести: от недоразвития ее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микроотия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до полной аплазии ушной раковины, когда вместо нее сохраняется только мочка уха или небольшой кожно-хрящевой валик. У этих больных сужен или зара­щен наружный слуховой проход, могут выявляться околоушные кожно-хрящевые придатки, околоушные свищи и др.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больных с синдромом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I-П-й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жаберных дуг длительное, многоэтапное, комплексное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хирургическо-ортодонтическое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очень сложное, направленное на восстановление формы и размеров челюстей, ушной раковины и т.д., а также восстановление функций, нарушенных в результате заболевания (жевания, слуха). В раннем детском возрасте, начиная с молочного при­куса и далее, до окончания роста костей лицевого скелета, проводится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лечение. Начиная с 8-9-летнего возраста возможно проведение отопластики. Начиная с 12-13 лет возможно проведение костно-пластических операций на челюстях. Тем не менее, исход проводимого лечения не всегда утешительный.</a:t>
            </a:r>
          </a:p>
          <a:p>
            <a:endParaRPr lang="ru-RU" dirty="0"/>
          </a:p>
        </p:txBody>
      </p:sp>
      <p:pic>
        <p:nvPicPr>
          <p:cNvPr id="33794" name="Picture 2" descr="http://xn----7sbba3biefpjoughh6r.xn--p1ai/upload/medialibrary/6e8/6e82f76053bd3e9c1a50a91a9098d0b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38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Синдром Пьера Робена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патология проявляется в виде триады симптомов: расщелина нёба по средней линии,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микрогения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недоразвитие нижней челюсти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глоссоптоз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 симптомы выявляются сразу же после рождения ребенка. Их степень выраженности может быть различной; от легкой до тяжелой. У новорожденных возможно развитие дислокационной асфиксии при положении ребенка на спине. Это наиболее тяжелое функциональное нарушение, которое может привести к гибели ребенка. Характерным является также цианоз и приступы асфиксии во время кормления ребенка. Обычно у этих детей имеется склонность к рвоте. За счет вышеизложенного и аспирационной пневмонии часто наблюдается дистрофия и высокая летальность.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заключается в профилактике асфиксии и аспирации пищи с первых дней жизни ребенка. Для этого язык или нижняя челюсть фиксируют­ся в выдвинутом кпереди положении с помощью хирургических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ортодонтических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способов. В некоторых случаях достаточно держать и выхаживать новорожденных на животе. Со временем положение нижней челюсти стабилизируется за счет укрепления мышц, выдвигающих нижнюю челюсть. В дальнейшем, для реабилитации этих детей, требуется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миогимнастика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лечение и пластика нёба в общепринятые сроки.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cf.ppt-online.org/files1/slide/l/Lw7pybKTcA0r6EN9X8aije3vRfJWk4dMznsDxuQhY5/slide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Ван-дер-Вуда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врожденные симметричные свищи слизистых желез нижней губы в сочетании с врожденными расщелинами верхней губы и нёба. Лечение заключается в пластике верхней губы и нёба в обычные сроки. Дополнительно требуется операция иссечения врожденных свищей нижней губы, которую лучше всего провести в дошкольном возрасте.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ocketdentistry.com/wp-content/uploads/285/B9781455726981000332_f033-003a-9781455726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162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2484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Франческетти-Коллинза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челюстно-лицевой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дизостоз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часто имеет семейный (наследственный) характер. Характерными симптомами его являются: двустороннее недоразвитие скуловых костей, верхней и нижней челюсти, ушных раковин. Для синдрома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Франческетти-Коллинза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антимонголоидное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направление глазных щелей: глазные щели направлены друг к другу под углом за счет опущения наружных углов глаз (глазки «домиком»). Нередко имеется колобома или недоразвитие век. Недоразвитие верхней челюсти сопровождается недоразвитием верхнечелюстных пазух, аномалиями зубов и прикуса. Ушные раковины недоразвиты в разной степени. При аплазии ушных раковин имеется атрезия наружных слуховых проходов с частичной или полной глухотой. Возможна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макростома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ушные придатки. Иногда дополнительно встречается срединная расщелина нёба, расщелина верхней губы.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больных с данной патологией длительное, поэтапное и комбинированное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хирургическое). Проводится по эстетическим и функциональным показаниям в различные возрастные периоды в за­висимости от степени выраженности имеющихся симптомов.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cf.ppt-online.org/files1/slide/l/Lw7pybKTcA0r6EN9X8aije3vRfJWk4dMznsDxuQhY5/slide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Черепно-лицевой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дизостоз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(синдром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Кроузона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развитии заболевания существенную роль играет наследственный фактор. Мозговой череп почти нормален или несколько уменьшен и деформирован. Швы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облитерированы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заращены. Основание черепа укорочено. Имеется резкое недоразвитие верхней челюсти, глазниц, скуловых костей. В результате этого определяется ложный экзофтальм, причем глаза выпячены вперед и в стороны, т. е. расхо­дятся. Из-за резкого недоразвития верхней челюсти выявляется скученность, ретенция,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дистопия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другая патология со стороны зубов и зубного ряда верхней челюсти, а также ложная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Иногда наблюдаются аномалии внутреннего и среднего уха.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синдрома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Кроузона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чаще всего паллиативное, симптоматическое, направленное на устранение отдельных симптомов заболевания (норма­лизация положения зубов или прикуса, контурная пластика лица и т. п.). Ра­дикальные реконструктивные хирургические вмешательства на костях лицевого и мозгового скелета проводятся только в некоторых крупных челюстно-лицевых клиниках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s://medicleft.com/wp-content/uploads/2015/05/23.-CROUZON-SYND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7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Черепно-ключичный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дизостоз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иметь наследственный характер. Клинически характеризуется увеличением мозговой и уменьшением лицевой части черепа. У больного лоб большой и широкий, а лицо маленькое. Кости среднего отдела лица, особенно верхняя челюсть, недоразвиты. Поскольку нижняя челюсть имеет нормальные размеры, то формируется ложная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Характерным для патологии являются множественные пороки развития постоянных зубов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адентия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ретенция и др.). Помимо этого у больных имеется недоразвитие или аплазия ключиц. В связи с этим, плечевой пояс имеет патологическую подвижность — больной может сблизить впереди туловища оба плеча.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этих больных на практике, чаще всего паллиативное — устранение аномалий зубов, прикуса или контурная пластика лица. Реконструк­тивные операции на костях проводятся редко.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</p:spPr>
        <p:txBody>
          <a:bodyPr>
            <a:normAutofit lnSpcReduction="10000"/>
          </a:bodyPr>
          <a:lstStyle/>
          <a:p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Косая расщелина лица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— это тяжелая врожденная патология, возникающая в результате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несра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ения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носолобного и верхнечелюстного буфов в период эмбрионального развития ребенка. Расщелина может быть полной и неполной, одно- и двусторонней. Чаще встречаются неполные косые расщелины лица.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Клинически расщелина начинается от верхней губы (справа или слева от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фильтрума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 и далее продолжается по направлению к нижнему веку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верхненаружному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краю орбиты. Если расщелина неполная, то имеется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расщеление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тканей только верхней губы, а далее, по ходу расщелины, определяется недоразвитие мягких и твердых тканей лица в виде втянутой борозды от верхней губы до нижнеглазничного края орбиты. Как правило, у этих детей имеется недоразвитие или колобома век, и в результате этого — ложный экзофтальм. Косая расщелина лица часто сочетается с другой патологией лица: расщелиной нёба,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гипертелоризмом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аномалией ушных раковин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e_ce_img.s3.amazonaws.com/cache/ce_img/media/remote/ce_img/https_ee_channel_images.s3.amazonaws.com/article-figures/4149/article-g01_400_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810000" cy="5829301"/>
          </a:xfrm>
          <a:prstGeom prst="rect">
            <a:avLst/>
          </a:prstGeom>
          <a:noFill/>
        </p:spPr>
      </p:pic>
      <p:pic>
        <p:nvPicPr>
          <p:cNvPr id="49154" name="Picture 2" descr="https://m.medeco.de/uploads/pics/B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09600"/>
            <a:ext cx="449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https://ds02.infourok.ru/uploads/ex/04be/0006e28d-0dfc53cd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1200" y="533400"/>
            <a:ext cx="3124200" cy="592140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Лечение этой патологии хирургическое и проводится оно в разные возрастные периоды в зависимости от полного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симптомокомплекса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заболевания (пластика верхней губы, пластика век, контурная пластика лица, отопластика и др.).</a:t>
            </a:r>
          </a:p>
          <a:p>
            <a:endParaRPr lang="ru-RU" dirty="0"/>
          </a:p>
        </p:txBody>
      </p:sp>
      <p:pic>
        <p:nvPicPr>
          <p:cNvPr id="1026" name="Picture 2" descr="https://nebolet.com/medimg/content/koloboma-rasshhelina-lic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522922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38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Поперечная расщелина лица или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макростома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одно- и двусторонней. Она является результатом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несращения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верхнечелюстного и нижнечелюстного бугров в период эмбрионального развития ребенка. Клиниче­ски патология проявляется в виде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макростомы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различной степени выраженности. При этом расщелина начинается от угла рта и продолжается далее по направлению к мочке уха.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Макростома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быть как изолированным поро­ком развития, так и симптомом некоторых врожденных синдромов. Так, на­пример, при синдроме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Гольденхара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макростомы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стороне поражения имеется недоразвитие нижней челюсти, дисплазия ушной раковины, кожно-хрящевые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предушные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придатки,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эпибульбарный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дермоид и др.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макростомы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хирургическое — уменьшение ротовой щели до нормальных размеров ее. Латеральная граница ротовой щели в норме располо­жена на зрачковой линии. При наличии ушных придатков их также следует удалить. Оперативное вмешательство наиболее целесообразно в возрасте 2-3 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cf2.ppt-online.org/files2/slide/d/dJTvL6apFlhNxw23sD5XonjUM7Kr1YEVcQe0CIugG9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2484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Срединная расщелина носа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образуется в результате нарушения слияния носовых пластинок носолобного бугра в период эмбрионального развития ребенка. Клинически патология проявляется в виде раздвоения кончика носа и небольшой бороздки, идущей вверх по спинке носа, вследствие расхождения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крыльных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хрящей. Кончик носа широкий, плоский, перегородка носа укорочена. Иногда скрытая расщелина распространяется выше на кости носа и даже лоб. Переносица у этих больных широкая, уплощенная, а через кожу можно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пропальпировать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костную расщелину. Глазницы у таких больных расположены широко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гипертелоризм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У всех имеется типичное клиновидное разрастание волос по средней линии лба. Срединные расщелины носа могут сочетаться с аномалиями зубов на верхней челюсти, расщелиной верхней губы, врожденными свищами губ и другой врожденной патологией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Лечение срединных расщелин носа хирургическое, зависящее от тяже­сти патологии. В легких случаях может проводиться пластика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крыльных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хрящей и кончика носа. Эта операция может быть проведена в более раннем возрасте (13-15 лет). В более тяжелых случаях требуется полная (в том числе костная) ринопластика, которая проводится, как правило, после 17 лет. Кроме того, при выраженном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гипертелоризме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взрослых, возможно проведение реконструктивной операции на лобной кости, верхней челюсти, скуловых костях с целью нормализации формы лица. Эти редкие и сложные операции проводятся в некоторых крупных клиниках по челюстно-лицевой хирургии.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www.delhicraniofacialsurgery.com/images/hypertelori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553200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Синдром I –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II-й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жаберных дуг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больных с такой патологией характерна выраженная асимметрия лица (одно- или двусторонняя) за счет не­доразвития тканей, формирующихся из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I-П-й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жаберных дуг в процессе эм­брионального развития. Передача этого синдрома но наследству наблюдается в исключительно редких случаях. Наиболее часто встречается односторонний синдром. При этом, клинически, определяется одностороннее недоразвитие нижней и верхней челюсти, скуловой кости и ушной раковины. Недоразвиты также и все мягкие ткани нижней и средней трети лица на стороне поражения.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Недоразвитие нижней челюсти особенно выражено в области ветви челюсти, венечного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мыщелкового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отростков. Ветвь челюсти недоразвита, укорочена, истончена. Венечный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мыщелковый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отростки также недоразвиты, а часто и вовсе отсутствуют. В этих случаях, как правило, недоразвиты или не определяются костные элементы височно-нижнечелюстного сустава (суставной бугорок, суставная ямка и др.). В тяжелых случаях рентгенологически определяется и недоразвитие тела нижней челюсти на «больной» стороне. В совокупности это ведет к тому, что подбородок смещается в "больную" сторону.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Недоразвитие (сужение и укорочение) верхней челюсти, а также скуловой кости ведет к уплощению среднего отдела лица на стороне поражения. В полости рта имеется косой или перекрестный прикус, аномалии со стороны зубов. На стороне поражения определяется недоразвитие мышц языка и мягкого нёба.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cf2.ppt-online.org/files2/slide/x/X9CO8M5UVRJojD1rZvickKWlBmNfh6dLYTFqp2xzt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</TotalTime>
  <Words>1225</Words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Синдромальная патология челюстно лицевой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Синдромальная патология челюстно лицевой области</dc:title>
  <dc:creator>SALTEREEVA KHAVA</dc:creator>
  <cp:lastModifiedBy>Салтереева Хава Р</cp:lastModifiedBy>
  <cp:revision>23</cp:revision>
  <dcterms:created xsi:type="dcterms:W3CDTF">2020-09-17T17:35:32Z</dcterms:created>
  <dcterms:modified xsi:type="dcterms:W3CDTF">2020-09-17T19:01:29Z</dcterms:modified>
</cp:coreProperties>
</file>