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mzmedical.ru/zabolevaniya/shizofreni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mzmedical.ru/simptomy/apatiy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mzmedical.ru/methods/neyrotes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mzmedical.ru/methods/neyrofiziologicheskaya-test-sistem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05800" cy="1981200"/>
          </a:xfrm>
        </p:spPr>
        <p:txBody>
          <a:bodyPr/>
          <a:lstStyle/>
          <a:p>
            <a:r>
              <a:rPr lang="ru-RU" dirty="0" smtClean="0"/>
              <a:t>Современная диагностика шизофрении </a:t>
            </a:r>
            <a:endParaRPr lang="ru-RU" dirty="0"/>
          </a:p>
        </p:txBody>
      </p:sp>
      <p:pic>
        <p:nvPicPr>
          <p:cNvPr id="4" name="Рисунок 3" descr="imgonline-com-ua-Mirror-We1dv4ZXcDagJ-m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708920"/>
            <a:ext cx="4896544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5787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2192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72000"/>
          </a:xfrm>
        </p:spPr>
        <p:txBody>
          <a:bodyPr/>
          <a:lstStyle/>
          <a:p>
            <a:r>
              <a:rPr lang="ru-RU" sz="2800" b="1" dirty="0" smtClean="0">
                <a:hlinkClick r:id="rId2"/>
              </a:rPr>
              <a:t>Шизофрения</a:t>
            </a:r>
            <a:r>
              <a:rPr lang="ru-RU" dirty="0" smtClean="0"/>
              <a:t> — это хроническое заболевание, которое прогрессирует от приступа к приступу, либо протекает непрерывно. Для шизофрении характерно сочетание не соответствующих реальности идей (преследования, отравления, воздействия «инопланетянами» или «колдовством») и галлюцинаций («голосов», «видений»). Иногда болезнь внешне почти не проявляется, но человек постепенно становится </a:t>
            </a:r>
            <a:r>
              <a:rPr lang="ru-RU" dirty="0" err="1" smtClean="0"/>
              <a:t>безэмоциональным</a:t>
            </a:r>
            <a:r>
              <a:rPr lang="ru-RU" dirty="0" smtClean="0"/>
              <a:t>, черствым, теряет интерес ко всему, даже к горячо любимым занятиям, хобби.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1925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Постоянно нарастает замкнутость, </a:t>
            </a:r>
            <a:r>
              <a:rPr lang="ru-RU" dirty="0" smtClean="0">
                <a:hlinkClick r:id="rId2"/>
              </a:rPr>
              <a:t>апатия (равнодушие ко всему)</a:t>
            </a:r>
            <a:r>
              <a:rPr lang="ru-RU" dirty="0" smtClean="0"/>
              <a:t> и недоверие к окружающим. В качестве первого проявления можно выявить тревогу при шизофрении. Эта тревога появляется без особой причины (мать постоянно переживает за ребенка, человек всё время переживает из-за работы, хотя успешен) и заполняет собой абсолютно всё. Человек не может ни о чем думать, появляются проблемы со сном. Тревога может быть симптомом невроза, поэтому важно провести дифференциальную диагностику.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определить шизофрению у человека?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Ставится диагноз на основании международной классификации болезней (МКБ-10). Шизофрения представлена в разделе F20. Основные критерии:</a:t>
            </a:r>
          </a:p>
          <a:p>
            <a:pPr fontAlgn="base"/>
            <a:r>
              <a:rPr lang="ru-RU" b="1" dirty="0" smtClean="0"/>
              <a:t>1.Открытость мыслей</a:t>
            </a:r>
            <a:r>
              <a:rPr lang="ru-RU" dirty="0" smtClean="0"/>
              <a:t> — их кто-то вкладывает или отнимает, окружающим известно, о чем думает человек.</a:t>
            </a:r>
          </a:p>
          <a:p>
            <a:pPr fontAlgn="base"/>
            <a:r>
              <a:rPr lang="ru-RU" b="1" dirty="0" smtClean="0"/>
              <a:t>2.Идеи воздействия</a:t>
            </a:r>
            <a:r>
              <a:rPr lang="ru-RU" dirty="0" smtClean="0"/>
              <a:t> — человек уверен, что его мыслями, поступками, движениями тела кто-то управляет, он находится во власти секретных служб, инопланетян или колдунов.</a:t>
            </a:r>
          </a:p>
          <a:p>
            <a:pPr fontAlgn="base"/>
            <a:r>
              <a:rPr lang="ru-RU" b="1" dirty="0" smtClean="0"/>
              <a:t>3.«Голоса» в голове</a:t>
            </a:r>
            <a:r>
              <a:rPr lang="ru-RU" dirty="0" smtClean="0"/>
              <a:t> или теле, которые комментируют, обсуждают поведение человека.</a:t>
            </a:r>
          </a:p>
          <a:p>
            <a:pPr fontAlgn="base"/>
            <a:r>
              <a:rPr lang="ru-RU" b="1" dirty="0" smtClean="0"/>
              <a:t>4.Другие нелепые идеи</a:t>
            </a:r>
            <a:r>
              <a:rPr lang="ru-RU" dirty="0" smtClean="0"/>
              <a:t> — о возможности управлять погодой или общаться с потусторонними силами, о родстве с известными политическими или религиозными фигурами. Содержание этих идей может быть разным, в зависимости от убеждений человека и событий в обществе.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признаки шизофрении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/>
          <a:lstStyle/>
          <a:p>
            <a:pPr fontAlgn="base"/>
            <a:r>
              <a:rPr lang="ru-RU" dirty="0" smtClean="0"/>
              <a:t>Для диагностики применяются следующие методы:</a:t>
            </a:r>
          </a:p>
          <a:p>
            <a:pPr fontAlgn="base"/>
            <a:r>
              <a:rPr lang="ru-RU" b="1" dirty="0" smtClean="0"/>
              <a:t>1.</a:t>
            </a:r>
            <a:r>
              <a:rPr lang="ru-RU" dirty="0" smtClean="0"/>
              <a:t>Клинико-анамнестическое обследование.</a:t>
            </a:r>
          </a:p>
          <a:p>
            <a:pPr fontAlgn="base"/>
            <a:r>
              <a:rPr lang="ru-RU" b="1" dirty="0" smtClean="0"/>
              <a:t>2.</a:t>
            </a:r>
            <a:r>
              <a:rPr lang="ru-RU" dirty="0" smtClean="0"/>
              <a:t>Патопсихологическое исследование.</a:t>
            </a:r>
          </a:p>
          <a:p>
            <a:pPr fontAlgn="base"/>
            <a:r>
              <a:rPr lang="ru-RU" b="1" dirty="0" smtClean="0"/>
              <a:t>3.</a:t>
            </a:r>
            <a:r>
              <a:rPr lang="ru-RU" dirty="0" smtClean="0"/>
              <a:t>Инструментальные и лабораторные методы — </a:t>
            </a:r>
            <a:r>
              <a:rPr lang="ru-RU" dirty="0" err="1" smtClean="0"/>
              <a:t>Нейротест</a:t>
            </a:r>
            <a:r>
              <a:rPr lang="ru-RU" dirty="0" smtClean="0"/>
              <a:t> и Нейрофизиологическая тест-система.</a:t>
            </a:r>
          </a:p>
          <a:p>
            <a:pPr fontAlgn="base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zheludochki-mozga-norma-i-shizofreniya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068960"/>
            <a:ext cx="5472608" cy="3265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Клинико-анамнестическое обследование</a:t>
            </a:r>
            <a:r>
              <a:rPr lang="ru-RU" dirty="0" smtClean="0"/>
              <a:t> проводит психиатр на приеме. Он выявляет симптомы, явные и скрытые, фиксирует жалобы человека и уточняет причины расстройства. Хотя шизофрения начинается из-за нарушения связей между нервными клетками, внешние конфликты и тяжелые ситуации (перегрузки, стрессы) могут утяжелять болезнь и затягивать выздоровление.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hlinkClick r:id="rId2"/>
              </a:rPr>
              <a:t>Нейротест</a:t>
            </a:r>
            <a:r>
              <a:rPr lang="ru-RU" dirty="0" smtClean="0"/>
              <a:t>  — это анализ определенных маркеров (показателей) воспаления в крови, уровень которых находится в прямой пропорциональности с тяжестью состояния. Для исследования необходимо несколько капель капиллярной крови (из пальца). Анализ помогает подтвердить диагноз в сомнительных случаях и показывает, насколько эффективно лечение. Так врач может при необходимости оперативно назначить другой препарат.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hlinkClick r:id="rId2"/>
              </a:rPr>
              <a:t>Нейрофизиологическая тест-система</a:t>
            </a:r>
            <a:r>
              <a:rPr lang="ru-RU" dirty="0" smtClean="0"/>
              <a:t> — это исследование реакций человека на определенные раздражители, свет и звук. По движению глаз, по скорости ответа и тому, насколько показатели человека отклоняются от нормативных, врач выносит заключение. НТС может точно подтвердить диагноз, в отличие от ЭЭГ при шизофрении.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Патопсихологическое исследование шизофрении. Это серия тестов на логику, внимание, память, решение задач, вопросы, которые касаются эмоциональной и волевой сферы. Оно бывает кратким и развернутым.  Диагноз не ставится на основании этого </a:t>
            </a:r>
            <a:r>
              <a:rPr lang="ru-RU" dirty="0" err="1" smtClean="0"/>
              <a:t>исследования,но</a:t>
            </a:r>
            <a:r>
              <a:rPr lang="ru-RU" dirty="0" smtClean="0"/>
              <a:t> его заключение важно для дифференциальной диагностики с другими психическими заболеваниями.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</TotalTime>
  <Words>47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Современная диагностика шизофрении </vt:lpstr>
      <vt:lpstr>Презентация PowerPoint</vt:lpstr>
      <vt:lpstr>Как определить шизофрению у человека?</vt:lpstr>
      <vt:lpstr>Основные признаки шизофрении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Современная диагностика шизофрении </dc:title>
  <dc:creator>Гульшат</dc:creator>
  <cp:lastModifiedBy>HP</cp:lastModifiedBy>
  <cp:revision>6</cp:revision>
  <dcterms:created xsi:type="dcterms:W3CDTF">2022-12-01T21:12:45Z</dcterms:created>
  <dcterms:modified xsi:type="dcterms:W3CDTF">2022-12-03T19:55:50Z</dcterms:modified>
</cp:coreProperties>
</file>