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2"/>
            <a:ext cx="7772400" cy="35283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Курсовая работа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по дисциплине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«Проектная компьютерная графика и мультимедиа»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 тему: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рекламной Web-страницы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5085184"/>
            <a:ext cx="6400800" cy="1392560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Выполнила….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Группа 13"/>
          <p:cNvGrpSpPr>
            <a:grpSpLocks/>
          </p:cNvGrpSpPr>
          <p:nvPr/>
        </p:nvGrpSpPr>
        <p:grpSpPr bwMode="auto">
          <a:xfrm>
            <a:off x="683568" y="0"/>
            <a:ext cx="1728192" cy="1844824"/>
            <a:chOff x="1626" y="5850"/>
            <a:chExt cx="1873" cy="2148"/>
          </a:xfrm>
        </p:grpSpPr>
        <p:pic>
          <p:nvPicPr>
            <p:cNvPr id="14" name="Picture 9" descr="znak_sootveostvi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38" y="7106"/>
              <a:ext cx="907" cy="892"/>
            </a:xfrm>
            <a:prstGeom prst="rect">
              <a:avLst/>
            </a:prstGeom>
            <a:noFill/>
          </p:spPr>
        </p:pic>
        <p:pic>
          <p:nvPicPr>
            <p:cNvPr id="15" name="Picture 10" descr="Cert M IQNet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1" y="6762"/>
              <a:ext cx="648" cy="648"/>
            </a:xfrm>
            <a:prstGeom prst="rect">
              <a:avLst/>
            </a:prstGeom>
            <a:noFill/>
          </p:spPr>
        </p:pic>
        <p:pic>
          <p:nvPicPr>
            <p:cNvPr id="16" name="Picture 11" descr="ISO 9001-2015 English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26" y="6762"/>
              <a:ext cx="749" cy="646"/>
            </a:xfrm>
            <a:prstGeom prst="rect">
              <a:avLst/>
            </a:prstGeom>
            <a:noFill/>
          </p:spPr>
        </p:pic>
        <p:pic>
          <p:nvPicPr>
            <p:cNvPr id="17" name="Picture 12" descr="!!!1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54" y="5850"/>
              <a:ext cx="1241" cy="1241"/>
            </a:xfrm>
            <a:prstGeom prst="rect">
              <a:avLst/>
            </a:prstGeom>
            <a:noFill/>
          </p:spPr>
        </p:pic>
      </p:grp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281553"/>
            <a:ext cx="9144000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Федеральное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агентство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рыболовству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endParaRPr kumimoji="0" lang="ru-R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   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Федеральное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государственное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бюджетное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образовательное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</a:t>
            </a:r>
            <a:endParaRPr kumimoji="0" lang="ru-R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                     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учреждение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высшего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образования</a:t>
            </a:r>
            <a:endParaRPr kumimoji="0" lang="ru-R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«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Астраханский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государственный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технический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университет</a:t>
            </a:r>
            <a:r>
              <a:rPr kumimoji="0" lang="de-DE" altLang="ja-JP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»</a:t>
            </a:r>
            <a:endParaRPr kumimoji="0" lang="ru-RU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</a:t>
            </a:r>
            <a:r>
              <a:rPr kumimoji="0" lang="ru-RU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                      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Система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менеджмента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качества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в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области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образования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воспитания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,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науки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и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инноваций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сертифицирована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DQS</a:t>
            </a:r>
            <a:endParaRPr kumimoji="0" lang="ru-RU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                                                               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по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международному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de-DE" altLang="ja-JP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стандарту</a:t>
            </a:r>
            <a:r>
              <a:rPr kumimoji="0" lang="de-DE" altLang="ja-JP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ISO 9001:2015</a:t>
            </a:r>
            <a:endParaRPr kumimoji="0" lang="de-DE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Объектом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является процесс разработки сайта.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язык гипертекстовой разметки HTML как средство создания сайта.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работы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проанализировать принципы создания web-сайта с использованием языка HTML.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понятия и программный инструментарий, применяемый для разработки и создания Web-сайтов;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выявить и учесть методы и способы представления на Web-страницах различных видов информации.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ознакомиться с основными правилами и рекомендациями по разработке и созданию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Web-сайтов;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определиться со структурой Web-страниц;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представить пошаговую стратегию разработки web-сайта.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и задачи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Понияте</a:t>
            </a:r>
            <a:r>
              <a:rPr lang="ru-RU" dirty="0" smtClean="0"/>
              <a:t> </a:t>
            </a:r>
            <a:r>
              <a:rPr lang="en-US" dirty="0" smtClean="0"/>
              <a:t>HTML </a:t>
            </a:r>
            <a:r>
              <a:rPr lang="ru-RU" dirty="0" smtClean="0"/>
              <a:t>страницы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</a:t>
            </a:r>
            <a:r>
              <a:rPr lang="en-US" dirty="0" smtClean="0"/>
              <a:t>HTML </a:t>
            </a:r>
            <a:r>
              <a:rPr lang="ru-RU" dirty="0" smtClean="0"/>
              <a:t>страницы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en-US" dirty="0" smtClean="0"/>
              <a:t>HTML </a:t>
            </a:r>
            <a:r>
              <a:rPr lang="ru-RU" dirty="0" smtClean="0"/>
              <a:t>тэгов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Хостинг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</a:t>
            </a:r>
            <a:r>
              <a:rPr lang="en-US" dirty="0" smtClean="0"/>
              <a:t>Web </a:t>
            </a:r>
            <a:r>
              <a:rPr lang="ru-RU" dirty="0" smtClean="0"/>
              <a:t>страницы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создания </a:t>
            </a:r>
            <a:r>
              <a:rPr lang="en-US" dirty="0" smtClean="0"/>
              <a:t>Web </a:t>
            </a:r>
            <a:r>
              <a:rPr lang="ru-RU" dirty="0" smtClean="0"/>
              <a:t>страницы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СПАСИБО ЗА ВНИМАНИЕ!!!</a:t>
            </a:r>
            <a:endParaRPr lang="ru-RU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461</TotalTime>
  <Words>152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Курсовая работа по дисциплине  «Проектная компьютерная графика и мультимедиа»  на тему:  «Создание рекламной Web-страницы»  </vt:lpstr>
      <vt:lpstr>Цель и задачи</vt:lpstr>
      <vt:lpstr>Понияте HTML страницы</vt:lpstr>
      <vt:lpstr>История HTML страницы</vt:lpstr>
      <vt:lpstr>Виды HTML тэгов</vt:lpstr>
      <vt:lpstr>Хостинг</vt:lpstr>
      <vt:lpstr>Структура Web страницы </vt:lpstr>
      <vt:lpstr>Этапы создания Web страницы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Лекция № 4 Прикладные программы. Текстовые редакторы  </dc:title>
  <dc:creator>tumak_000</dc:creator>
  <cp:lastModifiedBy>tumakaev.nikita@yandex.ru</cp:lastModifiedBy>
  <cp:revision>159</cp:revision>
  <dcterms:created xsi:type="dcterms:W3CDTF">2020-04-13T09:26:37Z</dcterms:created>
  <dcterms:modified xsi:type="dcterms:W3CDTF">2020-05-14T16:26:31Z</dcterms:modified>
</cp:coreProperties>
</file>