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28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принципы хирургического лечения злокачественных новообразований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yusupovs.com/upload/sprint.editor/ae4/img-1625554232-7604-520-back-surg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2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Выделяют: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стандартные радикальные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операции, при которых удаляют основную опухоль и близлежащие зоны ее метастазирования в лимфатическую систему;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расширенные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операции, при которых увеличивается объем удаления зон регионарного метастазирования за счет смежных анатомических областей;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комбинированные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мультиорганные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операции; в результате таких вмешательств удаляют часть органа или полностью другой орган, в которые произошла инвазия первичной опухоли.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оперативного вмешательства определяется локализацией опухоли, стадией заболевания и анатомическим типом роста. При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экзофитно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растущих, четко отграниченных опухолях допустимо расширение показаний к операции вплоть до комбинированных резекций. При инфильтративном характере роста опухоли расширение показаний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органосохранному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оперативному лечению обычно неоправданно.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Радикальное удаление первичной опухоли должно удовлетворять принципам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абластики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антибластики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зональности,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футлярности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Абластика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основным принципом радикального хирургического лечения злокачественных новообразований, заключающимся в резекции пораженного органа в пределах здоровых тканей. К основным приемам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абластики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относятся в первую очередь исключение грубых манипуляций с пораженными органами и тканями, острая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препаровка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скальпелем или электроножом, предварительное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лигирование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венозных сосудов, смена инструментов и перчаток после удаления опухоли перед реконструктивным этапом, тщательный гемостаз, хорошее дренирование раны в послеоперационном периоде и т.п. При адекватном выполнении этих мероприятий значительно уменьшается риск попадания опухолевых клеток в рану, их имплантация в здоровые ткани и распространение по кровеносному руслу. Однако рассеивание некоторого количества злокачественных клеток в ране может происходить, несмотря на соблюдение правил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абластики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обеспечение радикализма оперативного вмешательства должно включать комплекс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антибластических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Антибластика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собой ряд мероприятий, направленных на уничтожение и удаление оставшихся в операционном поле опухолевых клеток. К ним относятся: обильное орошение и промывание раны раствором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фурацилина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3 % раствором перекиси водорода, пред-,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 послеоперационное облучение операционного поля.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genetics-info.ru/upload/iblock/3cc/3ccff3138912328680e8888f849950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0820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96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зональности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базируется на знании особенностей местного распространения опухоли и ее метастазирования в регионарные лимфатические узлы.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https://thepresentation.ru/img/thumbs/e7397ee463c9ae99c9875981c7586e5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thepresentation.ru/img/thumbs/e7397ee463c9ae99c9875981c7586e5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cf2.ppt-online.org/files2/slide/t/TLB2mc1zOJoFlxb49w8eNKdsarPQAZn3W6fvq5iRj/slide-30.jpg"/>
          <p:cNvPicPr>
            <a:picLocks noChangeAspect="1" noChangeArrowheads="1"/>
          </p:cNvPicPr>
          <p:nvPr/>
        </p:nvPicPr>
        <p:blipFill>
          <a:blip r:embed="rId2"/>
          <a:srcRect l="14844" t="46806" r="60156" b="14602"/>
          <a:stretch>
            <a:fillRect/>
          </a:stretch>
        </p:blipFill>
        <p:spPr bwMode="auto">
          <a:xfrm>
            <a:off x="2590800" y="2057400"/>
            <a:ext cx="5562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Операции при злокачественных опухолях различных локализаций предусматривают удаление пораженного органа и клетчатки с лимфатическими узлами в зонах регионарного метастазирования.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Лимфаденэктомией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лимфодиссекцией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называется иссечение регионарных к удаляемому органу лимфатических узлов и сосудов; данные термины на равных правах применяются в мировой литературе. Следует отметить, что термин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являясь более емким, чем термин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лимфаденэктомия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включает моноблочное удаление не только лимфатических узлов, но и всего лимфатического аппарата (лимфатических сосудов с окружающей жировой клетчаткой) в пределах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фасциальных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футляров. Впервые такой подход был предложен более 100 лет назад W.S.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Halsted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хирургическом лечении рака молочной железы.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Тот факт, что лимфатические узлы и сосуды служат проводником и временным барьером опухолевой генерализации, и предположение, что их раннее хирургическое иссечение может обеспечить излечение, послужили главными предпосылками к выполнению регионарных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лимфаденэктомий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злокачественных опухолях разных органов.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футлярности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предполагает удаление опухоли в едином блоке со всеми анатомическими структурами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фасциального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футляра, в котором она находится. Соблюдение этого принципа особенно важно при удалении сарком мягких тканей, распространяющихся преимущественно вдоль фасций, которые выполняют функцию естественных барьеров для опухоли.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.yapx.ru/HCND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819400"/>
            <a:ext cx="4762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Паллиативные операции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удовлетворяют всем требованиям радикального удаления опухоли, после их выполнения в организме больного остаются неликвидированные очаги опухоли. Основной целью паллиативных операций являются предотвращение тяжелых осложнений опухолевого процесса (перфорации полого органа, стеноза его просвета, кровотечения из опухоли или магистральных сосудов) и улучшение качества жизни больного. В ряде случаев данный метод хирургического лечения сопровождается увеличением продолжительности жизни. Паллиативные операции могут быть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циторедуктивными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симптоматическими.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kurspresent.ru/assets/images/resources/165/solution-single-thinker-500-clr-123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90800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64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Циторедуктивные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операции обеспечивают относительно полную или частичную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циторедукцию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позволяет в дальнейшем проводить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адъювантное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лучевое или лекарственное лечение.</a:t>
            </a:r>
          </a:p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Симптоматические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операции представляют собой хирургические вмешательства, при которых не предпринимаются попытки воздействовать на опухолевый процесс. Эти операции выполняют с целью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устранения того или иного ведущего патологического симптома, зачастую представляющего непосредственную угрозу жизни больного (непроходимость ЖКТ, кровотечение из опухоли и др.).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.yapx.ru/Gjfe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90800"/>
            <a:ext cx="27432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17693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онкохирургии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привело к переосмыслению проблемы паллиативных операций. Операция считается паллиативной, если резекция пораженных органов выполнена с оставлением части опухоли на соседних анатомических структурах, включая опухолевые клетки по линии резекции. Аналогичной оценке подлежит операция, при которой резекция первичного очага производится без удаления регионарных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лимфогенных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метастазов или при удалении первичной опухоли с отдаленными метастазами (вариант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циторедуктивной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операции).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современных позиций основной смысл выполнения паллиативных вмешательств заключается в профилактике фатальных осложнений и улучшении качества жизни.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Кроме того, паллиативные операции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циторедуктивной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целью на сегодняшний день являются неотъемлемой частью стратегии лечения распространенного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колоректального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рака и других опухолей, открывая перспективу для проведения дополнительного специализированного лечения, направленного на улучшение отдаленных результатов.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533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Хирургическое удаление опухоли является ведущим методом лечения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большинства пациентов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онкологическими заболеваниями. Операция может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выполняться в сочетании с другими видами лечебного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воздействия в плане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комбинированного или комплексного лечения.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://bm.img.com.ua/berlin/storage/orig/5/52/316ef17d4eb03f0cec80420d45cc3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6172200" cy="3505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Радикальное хирургическое лечение злокачественных новообразований на ранних стадиях позволяет в большинстве случаев добиться прекрасных результатов. Кроме того, небольшой объем опухоли дает возможность применять менее агрессивный, чем стандартный хирургический подход, без ущерба для выживаемости. В связи с этим на фоне повышения интереса к вопросам сохранения и поддержания удовлетворительного качества жизни онкологических больных постепенно увеличивается доля органосохраняющих операций в хирургии опухолей молочной железы, мягких тканей и опорно-двигательного аппарата, опухолей почки и др.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хирургии опухолей бронхов в настоящее время активно развиваются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ангиобронхопластические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операции с выполнением адекватного объема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внутрилегочной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медиастинальной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лимфодиссекции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не отмечено снижения выживаемости пациентов, по сравнению с показателем у больных, перенесших стандартные хирургические вмешательства.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разрабатываются методика и техника так называемых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спленосохранных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операций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гастрэктомии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выполнением полной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диссекции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ворот селезенки, которую мы считаем равноценной объему D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Предварительные результаты показывают, что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спленосохранные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операции улучшают непосредственные результаты лечения и качество жизни больных без ущерба онкологическому радикализму.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3.bp.blogspot.com/-ylcMKpkJzWg/Vm8QS5BMU4I/AAAAAAAAAJc/qjpUPF8EejY/s1600/stickman_building_blocks_anim_500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657600"/>
            <a:ext cx="4762500" cy="359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592" y="457200"/>
            <a:ext cx="88914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/>
          </a:p>
        </p:txBody>
      </p:sp>
      <p:pic>
        <p:nvPicPr>
          <p:cNvPr id="46082" name="Picture 2" descr="https://cloud.pulse19.ru/uploads/2021/01/foto-pixabay.com_-18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153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458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клинической онкологии используют следующие варианты лечения: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 комбинированное лечение - применение у одного больного двух однонаправленных методов лечения (например, локальное воздействие на опухоль путем выполнения радикальной операции с последующим курсом лучевой терапии);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  комплексное лечение - применение локального и системного методов воздействия на опухоль (например, хирургического и лекарственного лечения).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Отдельно выделяют сочетанный вариант лечения, подразумевающий одновременное применение принципиально однородных методов с различным механизмом действия (например, сочетание дистанционного и внутритканевого облучения).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Хирургические вмешательства подразделяются на диагностические и лечебные.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Диагностические операции 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тонкоигольная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трепанобиопсия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ножевая биопсия,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видеоассистированные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операции) выполняются для верификации диагноза и определения степени распространения опухолевого процесса. Выделяют биопсии лимфатических узлов, опухоли (молочной железы, конечностей, ЖКТ, дыхательных путей).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Лечебные операции подразделяются на радикальные,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условнорадикальные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циторедуктивные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паллиативные.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yapx.ru/HCND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752600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609600"/>
            <a:ext cx="830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Лечение может быть радикальным и паллиативным. После выполнения радикальной операции в организме не остается опухолевых очагов, определяемых клиническими,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рентгенологическоми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эндоскопическими или морфологическими методами. Объем радикальной операции определяется такими факторами, как локализация опухоли, анатомический тип роста, стадия заболевания. После паллиативной операции в организме больного остаются проявления опухолевого процесса.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проведении симптоматической операции все мероприятия направлены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устранение тягостных или угрожающих жизни симптомов и осложнений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(например, восстановление дыхания, остановка кровотечения).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3340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онкологической практике приняты понятия, характеризующие общие показатели хирургической активности.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m0-tub-ru.yandex.net/i?id=a1c186448ede17654a6fbfe68e9ad5f4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6477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Операбельность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операбельности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включает так называемые общие критерии, определяющие состояние больного, его возраст, сопутствующие заболевания, функциональные резервы жизненно важных органов, принципиально позволяющие выполнить операцию, а также критерии, характеризующие опухоль и опухолевый процесс в целом. К ним относятся локализация опухоли, анатомо-функциональные нарушения в пораженном органе, степень распространения опухоли, наличие отдаленных метастазов, тип роста опухоли и ее гистологическое строение. Состояние, исключающее возможность проведения хирургического лечения, принято называть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иноперабельностью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Решение вопроса о возможности выполнения радикального оперативного вмешательства должно приниматься только после тщательного обследования больного, желательно в условиях стационара. По обобщенным данным, неоперабельными ошибочно признаются до 15-20 % онкологических больных. Необоснованный же отказ от операции значительно уменьшает шансы пациента на излечение.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Резектабельность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отличие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операбельности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резектабельностью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понимается техническая возможность удаления опухоли с учетом степени ее распространения, т.е. глубины поражения органа, наличия регионарных и отдаленных метастазов.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Резектабельность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опухоли определяется клинически, с помощью дополнительных методов обследования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интраоперационно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3.bp.blogspot.com/-9DZnXRC2UA4/Vm8QFAfSRpI/AAAAAAAAADc/h8x1sJUGAcU/s1600/arrow_direction_spin_right_1757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590800"/>
            <a:ext cx="37147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35846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Радикальные операции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предусматривают радикализм по отношению к первичной опухоли и ее регионарным метастазам. После выполнения радикальной операции в организме не остается опухолевых очагов, определяемых клиническими, рентгенологическими, эндоскопическими или морфологическими методами.</a:t>
            </a:r>
          </a:p>
        </p:txBody>
      </p:sp>
      <p:pic>
        <p:nvPicPr>
          <p:cNvPr id="24578" name="Picture 2" descr="https://doctor-cardiologist.ru/wp-content/uploads/2015/09/shutterstock_218927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66294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406</Words>
  <Application>Microsoft Office PowerPoint</Application>
  <PresentationFormat>Экран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SALTEREEVA KHAVA</dc:creator>
  <cp:lastModifiedBy>HP</cp:lastModifiedBy>
  <cp:revision>6</cp:revision>
  <dcterms:created xsi:type="dcterms:W3CDTF">2021-12-16T16:19:13Z</dcterms:created>
  <dcterms:modified xsi:type="dcterms:W3CDTF">2023-03-12T16:08:52Z</dcterms:modified>
</cp:coreProperties>
</file>