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77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kroshka.org.ua/beremennost/krasnuha_i_beremenn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562600"/>
            <a:ext cx="8305800" cy="9765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Аэрогенные инфекции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Салтереева Хава Р\Desktop\1627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1"/>
            <a:ext cx="84582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1.Возбудитель проникает  через слизистые оболочки верхних дыхательных путей и глаз,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2.размножается в эпителиальных клетках; 3.попадает 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подслизистую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оболочку, лимфатические узлы. 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репродукции вирус поступает в кровь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вирусемия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поражает эндотелий кровеносных капилляров, обуславливая появление сыпи. 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Развиваются отёк и некротические изменения тканей.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Инкубационный период составляет около 10 дней.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продромальном периоде – явления ОРЗ (ринит, фарингит,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коньюктивит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температура 38-39С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5" descr="C:\Users\TOSHIBA\Desktop\Новая папка(2)\images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24000"/>
            <a:ext cx="3962400" cy="2057400"/>
          </a:xfrm>
          <a:noFill/>
        </p:spPr>
      </p:pic>
      <p:pic>
        <p:nvPicPr>
          <p:cNvPr id="6" name="Picture 6" descr="C:\Users\TOSHIBA\Desktop\Новая папка(2)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81400"/>
            <a:ext cx="392906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73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Дифференциально-диагностическое значение имеет появление пятен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Коплика-Филатова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которые появляются за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суткиза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сутки до сыпи и представляют собой мелкие беловатые пятна, окруженные красным ореолом.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Затем на слизистой оболочке и коже появляются пятнисто-папулёзная сыпь, распространяющаяся сверху вниз: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сначало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лице, за ушами, затем на туловище и конечностях.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TOSHIBA\Desktop\Новая папка(2)\Пятна-Бельского-Филатова-Коплика-при-кори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4038600" cy="2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TOSHIBA\Desktop\Новая папка(2)\Конъюнктивит-при-ко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37909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esktop\Новая папка(2)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6477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Заболевание длится 9-10 дней, сыпь исчезает, не оставляет следов. </a:t>
            </a:r>
          </a:p>
          <a:p>
            <a:pPr>
              <a:lnSpc>
                <a:spcPct val="90000"/>
              </a:lnSpc>
              <a:buFont typeface="Wingdings 2"/>
              <a:buChar char="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частое осложнение – пневмония, отит, круп. Редко – энцефалит, ПСПЭ.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ПСПЭ (подострый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склерозирующий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панэнцефалит) – медленная прогрессирующая вирусная инфекция со смертельным исходом, в результате поражения нервной системы и гибелью нейронов и развитием двигательных и психических нарушений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возрасте 2-30 лет и обусловлено персистенцией вируса в клетках нейроглии без образования полноценных вирионов (нарушается образование оболочки, изменяется белок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отсутствует белок М).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крови и ликворе больных обнаруживаются высокие титры антител (1:16000), а в клетках мозга – вирусные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нуклеокапсиды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Основную роль в развитии инфекции играет снижает клеточного иммунитета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перенесенного заболевания развивается стойкий, пожизненный иммунитет, обусловленный вируснейтрализующими антителами,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Т-цитотоксическими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лимфоцитами и клетками иммунной памяти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ммунитет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Методом быстром диагностики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является обнаружение специфического вирусного антигена в пораженных клетках с помощью РИФ.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выделения вируса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заражают исследуемым материалом (слизь из носоглотки, кровь в период до первых суток появления сыпи) культуры клеток. О размножении вируса судят по ЦПД и положительной реакции гемагглютинации.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Идентифицируют вирус с помощью РИФ, РТГА и РН в культурах клеток.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серодиагностики используют РСК, РТГА и РН а культуре клеток.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Лечение кори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симптоматическое. Необходимо соблюдать постельный режим в течение недели и до двух недель домашний режим. Из-за светобоязни ребенок лучше чувствует себя в полутьме. Для смягчения мучительного кашля воздух помещения увлажняется с помощью влажных простыней.  При необходимости назначают жаропонижающие и успокаивающие кашель средства. При осложнениях применяют антибиотики. В случаях токсикоза вводят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гаммаглобулин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или сыворотку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реконвалесцентов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улучшения кровообращения назначают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строфантин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Основу профилактики кори составляет вакцинация детей.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этой целью применяют коревую вакцину из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аттенуированных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штаммов (Л-16) или ассоциированные вакцины (против кори, краснухи и паротита) –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MMRII,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приорикс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Вакцинацию проводят подкожно в возрасте 12 месяцев, ревакцинацию в 6 лет перед школой.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Специфическая профилактика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59936" cy="54102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очаге инфекции проводят пассивную профилактику нормальным человеческим иммуноглобулином.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Препарат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эффективен при введении не позднее 7-го дня инкубационного периода.</a:t>
            </a:r>
          </a:p>
          <a:p>
            <a:endParaRPr lang="ru-RU" dirty="0"/>
          </a:p>
        </p:txBody>
      </p:sp>
      <p:pic>
        <p:nvPicPr>
          <p:cNvPr id="5" name="Picture 3" descr="C:\Users\TOSHIBA\Desktop\Новая папка(2)\images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762000"/>
            <a:ext cx="3962400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Аэрогенный механизм передачи инфекции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механизм передачи инфекции, при котором возбудители локализуются в слизистой оболочке дыхательных путей инфицированного организма и переносятся в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макроорганизм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через воздух. Реализуется через воздушно-капельный и воздушно-пылевой пути передачи.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1524000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раснуха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http://www.eurolab.ua/img/st_img/03_10/krasnyx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4381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65324"/>
            <a:ext cx="3886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76400"/>
            <a:ext cx="4572000" cy="48768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Проявляющаяся: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Увеличением лимфатических узлов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ru-RU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мелкопятнистой</a:t>
            </a:r>
            <a:r>
              <a:rPr lang="ru-RU" altLang="zh-C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сыпью,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ru-RU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умеренной</a:t>
            </a:r>
            <a:r>
              <a:rPr lang="ru-RU" altLang="zh-C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лихорадкой,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ru-RU" altLang="zh-CN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Тератогенным</a:t>
            </a:r>
            <a:r>
              <a:rPr lang="ru-RU" altLang="zh-C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действием на плод у беременных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zh-CN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Краснуха</a:t>
            </a:r>
            <a:r>
              <a:rPr lang="ru-RU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острая вирусная </a:t>
            </a:r>
            <a:r>
              <a:rPr lang="ru-RU" altLang="zh-CN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антропонозная</a:t>
            </a:r>
            <a:r>
              <a:rPr lang="ru-RU" altLang="zh-CN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ttp://happylady.su/wp-content/uploads/2013/07/rubella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347345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749_ti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9" r="5084" b="2077"/>
          <a:stretch>
            <a:fillRect/>
          </a:stretch>
        </p:blipFill>
        <p:spPr bwMode="auto">
          <a:xfrm>
            <a:off x="609600" y="457200"/>
            <a:ext cx="3146425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ogaviridae_vir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34"/>
          <a:stretch>
            <a:fillRect/>
          </a:stretch>
        </p:blipFill>
        <p:spPr>
          <a:xfrm>
            <a:off x="457200" y="3581400"/>
            <a:ext cx="4464050" cy="2952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29200" y="228600"/>
            <a:ext cx="3810000" cy="667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краснухи входит в  семейства </a:t>
            </a: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Togaviridae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рода </a:t>
            </a: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Rubivirus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 краснухи не относится к АРБОВИРУСАМ, т.к. передается воздушно-капельным путем.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  имеет сферическую форму, диаметром 50-70 нм.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сложный </a:t>
            </a: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РНК-геномный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вирус.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Геном представлен линейной однонитевой +РНК молекулой.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заключена в </a:t>
            </a: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капсид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икосаэдрической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симметрии, состоящей из С-белка.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Нуклеокапсид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окружен липидным </a:t>
            </a: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бислоем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суперкапсидом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Неустойчив к нагреванию, ультрафиолетовому излучению, </a:t>
            </a: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дезинфектантам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Устойчив к замораживанию.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zh-C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Тератогенен</a:t>
            </a: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Внутренний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(сердцевидный) – комплементсвязывающий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нуклеопротеин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ассоциированный с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капсидом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Наружный АГ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гемаглютинин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связан с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суперкапсидом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нтигены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Приобретенная краснуха: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ru-RU" altLang="zh-CN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ru-RU" altLang="zh-CN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Типичная форма.</a:t>
            </a:r>
            <a:r>
              <a:rPr lang="ru-RU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Протекает с типичными клиническими проявлениями болезни. По степени тяжести выделяют: легкой степени тяжести, средней степени тяжести и тяжелую краснуху. 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zh-CN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Атипичная</a:t>
            </a:r>
            <a:r>
              <a:rPr lang="ru-RU" altLang="zh-CN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форма</a:t>
            </a:r>
            <a:r>
              <a:rPr lang="ru-RU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(без сыпи). Протекает легко, без экзантемы. Характеризуется легким катаральным воспалением верхних дыхательных путей и умеренно выраженной </a:t>
            </a:r>
            <a:r>
              <a:rPr lang="ru-RU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лимфаденопатией</a:t>
            </a:r>
            <a:r>
              <a:rPr lang="ru-RU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Облегчает диагностику этой формы выявление в </a:t>
            </a:r>
            <a:r>
              <a:rPr lang="ru-RU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эпидеанамнезе</a:t>
            </a:r>
            <a:r>
              <a:rPr lang="ru-RU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контакта с больным краснухой. 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zh-CN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Иннапарантная</a:t>
            </a:r>
            <a:r>
              <a:rPr lang="ru-RU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субклиническая</a:t>
            </a:r>
            <a:r>
              <a:rPr lang="ru-RU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).Протекает бессимптомно. Диагностируется только лабораторно путем обнаружения нарастания титра </a:t>
            </a:r>
            <a:r>
              <a:rPr lang="ru-RU" altLang="zh-CN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противокраснушных</a:t>
            </a:r>
            <a:r>
              <a:rPr lang="ru-RU" altLang="zh-C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антител.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лассификация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3400"/>
            <a:ext cx="41148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altLang="zh-CN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Врожденная краснуха:</a:t>
            </a: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Развивается при внутриутробном заражении. Может развиться и после бессимптомной (</a:t>
            </a:r>
            <a:r>
              <a:rPr lang="ru-RU" altLang="zh-CN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иннапарантной</a:t>
            </a: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краснухи у матери.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Характеризуется триадой </a:t>
            </a:r>
            <a:r>
              <a:rPr lang="ru-RU" altLang="zh-CN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Грегга</a:t>
            </a:r>
            <a:r>
              <a:rPr lang="ru-RU" altLang="zh-CN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altLang="zh-CN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– поражения органов зрения; </a:t>
            </a:r>
            <a:b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– патология органов слуха; </a:t>
            </a:r>
            <a:b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– врожденные пороки сердца. </a:t>
            </a:r>
          </a:p>
          <a:p>
            <a:endParaRPr lang="ru-RU" dirty="0"/>
          </a:p>
        </p:txBody>
      </p:sp>
      <p:pic>
        <p:nvPicPr>
          <p:cNvPr id="4" name="Picture 6" descr="http://flirtloves.ru/wp-content/uploads/2012/05/%D0%BA%D1%80%D0%B0%D1%81%D0%BD%D1%83%D1%85%D0%B0-%D1%83-32-%D0%BD%D0%B5%D0%B4%D0%B5%D0%BB%D1%8C%D0%BD%D0%BE%D0%B3%D0%BE-%D0%BF%D0%BB%D0%BE%D0%B4%D0%B0-297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85800"/>
            <a:ext cx="37988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zh-CN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 инфекции</a:t>
            </a:r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человек с клинически выраженной или бессимптомно протекающей. Большое эпидемиологическое значение имеют дети с врожденной краснухой, в организме которых вирус может сохранятся до 1,5 года и более, а также больные скрытой формой инфекции, которых среди взрослых в 6 раз больше, чем больных.</a:t>
            </a:r>
            <a:endParaRPr lang="ru-RU" altLang="zh-CN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zh-CN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Инкубационный период</a:t>
            </a: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составляет 11-23 дня. </a:t>
            </a:r>
            <a:endParaRPr lang="ru-RU" altLang="zh-CN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zh-CN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передачи</a:t>
            </a:r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воздушно-капельный и  вертикальный (от матери к плоду). </a:t>
            </a:r>
            <a:endParaRPr lang="ru-RU" altLang="zh-CN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zh-CN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Источником инфекции</a:t>
            </a: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является больной краснухой. Человек заразен в последнюю неделю ИП и в первую неделю болезни. 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 выделяется из организма больного с секретом слизистой оболочки верхних дыхательных путей (максимум за сутки до появления клинических симптомов заболевания).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Вирус можно обнаружить в моче и испражнениях больных, однако пищевой и бытовой пути передачи существенного эпидемиологического значения не имеют. 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Преимущественно болеют дети в возрасте от 2-х до 15 лет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первого полугодия жизни невосприимчивы к краснухе, т.к. приобретают пассивный иммунитет от матери.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Эпидемиология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altLang="zh-CN" sz="3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приобретенной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3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Входные ворота 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слизистые оболочки  </a:t>
            </a:r>
            <a:r>
              <a:rPr lang="ru-RU" altLang="zh-CN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верхнихдыхательных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путей,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Затем  вирус проникает в лимфатические клетки шейных, заушных и затылочных узлов.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3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начале ИП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(10-24 дней) происходит первичная репродукция и накопление вируса в регионарных лимфатических узлах (</a:t>
            </a:r>
            <a:r>
              <a:rPr lang="ru-RU" altLang="zh-CN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лимфаденопатия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3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конце ИП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  <a:r>
              <a:rPr lang="ru-RU" altLang="zh-CN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вирусемия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zh-CN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гематогенно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вирус разносится по всему организму и обнаруживается в это время в моче и в кале. 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Возбудитель обладает дермато- и </a:t>
            </a:r>
            <a:r>
              <a:rPr lang="ru-RU" altLang="zh-CN" sz="3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лимфотропизмом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Из носоглотки он начинает выделяться уже за 7 - 10 дней до начала периода высыпаний.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Сыпь появляется у детей обычно в первый день болезни на лице и шее и распространяется по всему телу. Через 3-4 дня она бесследно исчезает.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появлением вируснейтрализующих антител (1 - 2-й день высыпаний) выделение его прекращается.  В начале накапливается </a:t>
            </a:r>
            <a:r>
              <a:rPr lang="en-US" altLang="zh-CN" sz="3400" dirty="0" err="1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IgM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затем</a:t>
            </a:r>
            <a:r>
              <a:rPr lang="en-US" altLang="zh-CN" sz="3400" dirty="0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3400" dirty="0" err="1" smtClean="0">
                <a:solidFill>
                  <a:schemeClr val="bg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IgG</a:t>
            </a:r>
            <a:r>
              <a:rPr lang="ru-RU" altLang="zh-CN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Но возможно обнаружение вируса в носоглоточной слизи ещё в течение недели.</a:t>
            </a:r>
            <a:endParaRPr lang="ru-RU" sz="3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Патогенез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81000"/>
            <a:ext cx="5562600" cy="6172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altLang="zh-C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Патогенез 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поражений плода при </a:t>
            </a:r>
            <a:r>
              <a:rPr lang="ru-RU" altLang="zh-CN" sz="1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врожденной краснухе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обусловлен двумя моментами: хроническим характером инфекции и блокировкой процессов митоза:</a:t>
            </a:r>
          </a:p>
          <a:p>
            <a:pPr>
              <a:lnSpc>
                <a:spcPct val="80000"/>
              </a:lnSpc>
              <a:defRPr/>
            </a:pPr>
            <a:endParaRPr lang="ru-RU" altLang="zh-CN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период </a:t>
            </a:r>
            <a:r>
              <a:rPr lang="ru-RU" altLang="zh-CN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вирусемии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беременных матерей в значительной части случаев (70-90%) происходит заражение плода . Размножение вируса, начавшееся в организме плода, часто продолжается до родов и после рождения. В некоторых случаях такой инфекции развиваются выраженные уродства (</a:t>
            </a:r>
            <a:r>
              <a:rPr lang="ru-RU" altLang="zh-CN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тератогенное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действие). Первичным механизмом, при котором вирус вызывает врожденные аномалии, является подавление митозов, ведущее к нарушениям роста и дифференцирования тканей. 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внутриутробном заражении плода в первые 2 месяца беременности развивается характерная </a:t>
            </a:r>
            <a:r>
              <a:rPr lang="ru-RU" altLang="zh-C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триада </a:t>
            </a:r>
            <a:r>
              <a:rPr lang="ru-RU" altLang="zh-CN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Грега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zh-C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катаракта  ,  глухота (дегенерация улитки) и врожденные пороки  сердца</a:t>
            </a: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   </a:t>
            </a:r>
          </a:p>
          <a:p>
            <a:pPr>
              <a:lnSpc>
                <a:spcPct val="80000"/>
              </a:lnSpc>
              <a:defRPr/>
            </a:pPr>
            <a:r>
              <a:rPr lang="ru-RU" altLang="zh-CN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 ряде случаев поражения плода могут привести к его гибели (самопроизвольные ранние и поздние аборты, мертворождения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krasnuha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838200"/>
            <a:ext cx="2828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аиаракта от краснцх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962400"/>
            <a:ext cx="29892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828800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Локализация сыпи при краснухе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Сыпь имеет вид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ярко-розовых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пятен, не сливающихся друг с другом.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Локализуется сначала на лице и шее,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затем распространяются по всему телу.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81200"/>
            <a:ext cx="3810000" cy="4495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Rash_of_rubella_on_skin_of_child%27s_b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6800" y="1981200"/>
            <a:ext cx="3703638" cy="4465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лтереева Хава Р\Desktop\img-tO6Aa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92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перенесенного заболевания формируется стойкий, пожизненный гуморальный иммунитет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Иммунитет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Диагноз устанавливают на основании клинических проявлений при </a:t>
            </a:r>
            <a:r>
              <a:rPr lang="ru-RU" sz="4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типичном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течении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краснухи.</a:t>
            </a:r>
          </a:p>
          <a:p>
            <a:pPr>
              <a:defRPr/>
            </a:pP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Лабораторные исследования проводят при </a:t>
            </a:r>
            <a:r>
              <a:rPr lang="ru-RU" sz="42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атипичных</a:t>
            </a:r>
            <a:r>
              <a:rPr lang="ru-RU" sz="4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формах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заболевания или для уточнения диагноза у беременных и у новорожденных детей.</a:t>
            </a:r>
          </a:p>
          <a:p>
            <a:pPr>
              <a:lnSpc>
                <a:spcPct val="80000"/>
              </a:lnSpc>
              <a:buClrTx/>
              <a:buNone/>
              <a:defRPr/>
            </a:pP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Вирусологические исследования: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Tx/>
              <a:buNone/>
              <a:defRPr/>
            </a:pPr>
            <a:r>
              <a:rPr lang="ru-RU" sz="4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Материал: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носоглоточное отделяемое и кровь, взятые до появления сыпи.</a:t>
            </a:r>
          </a:p>
          <a:p>
            <a:pPr>
              <a:lnSpc>
                <a:spcPct val="8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подозрении на врожденную краснуху исследуют также мочу, кал и секционный материал.</a:t>
            </a:r>
          </a:p>
          <a:p>
            <a:pPr>
              <a:lnSpc>
                <a:spcPct val="8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идентификации используют РТГА, РН ЦПД, непрямой ИФ-метод, реакцию радиального гемолиза.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4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Серологический метод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направлен на выявление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вырусоспецифических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сывороточных антител.</a:t>
            </a:r>
          </a:p>
          <a:p>
            <a:pPr>
              <a:lnSpc>
                <a:spcPct val="8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Применяются РТГА, РСК, ИФА и РИА с парными сыворотками.</a:t>
            </a:r>
          </a:p>
          <a:p>
            <a:pPr>
              <a:lnSpc>
                <a:spcPct val="8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Выявление преимущественно </a:t>
            </a:r>
            <a:r>
              <a:rPr lang="en-US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–говорит о перенесенном заболевании, а </a:t>
            </a:r>
            <a:r>
              <a:rPr lang="en-US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свидетельствует о текущем заболевании.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4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Молекулярно-генетические методы:</a:t>
            </a:r>
          </a:p>
          <a:p>
            <a:pPr>
              <a:lnSpc>
                <a:spcPct val="80000"/>
              </a:lnSpc>
              <a:defRPr/>
            </a:pP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Применяют </a:t>
            </a:r>
            <a:r>
              <a:rPr lang="ru-RU" sz="4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полимеразную</a:t>
            </a:r>
            <a:r>
              <a:rPr lang="ru-RU" sz="4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цепную реакцию (ПЦР), главным образом при исследовании секционного материала.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sz="28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/>
              <a:t>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большинстве случаев при легком течении краснухи лечение проводится в домашних условиях. Показанием для госпитализации является тяжелое течение болезни, а также наличие осложнений.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Больному необходимо обеспечить постельный режим. Пища не должна содержать острых блюд и блюд с раздражающим действием на слизистую оболочку.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Специфического лечения не существует. Были попытки использования для лечения донорского иммуноглобулина, но они оказались неудачными, так как иммуноглобулин не оказал положительного действия.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наличии осложнений показано применение препаратов против аллергии, кортикостероидов антибиотиков и других лекарственных средств.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всех случаях применяют витаминные препараты, а также натуральные витамины, содержащиеся в соках, фруктах и овощах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осложнений связано с длительным угнетением иммунной системы после перенесенной краснухи. Наиболее часто встречаются ангины, отиты, пневмонии, бронхиты.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неврологических осложнений редко регистрируются энцефалиты, при этом летальность может доходить до 30%, а после перенесенного заболевания нередко формируются остаточные явления в виде судорожных приступов, параличей, парезов и др. Помимо энцефалитов также возможны полиневриты и менингиты.</a:t>
            </a:r>
          </a:p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других осложнений, встречаются артриты, артралгии, геморрагический синдром (кровотечение из носа и десен).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Осложнения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Специфическая профилактика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vaccin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63740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44675"/>
            <a:ext cx="37560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33400"/>
            <a:ext cx="4495800" cy="5867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специфической профилактики используют живые и убитые вакцины.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России используются: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Комбинированные живые вакцины против кори, краснухи и паротита «ММР» (США) и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Приорикс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(Франция)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Краснушная живая моновакцина    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Рудивакс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(Франция)</a:t>
            </a:r>
          </a:p>
          <a:p>
            <a:pPr>
              <a:lnSpc>
                <a:spcPct val="80000"/>
              </a:lnSpc>
              <a:defRPr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Проводят плановую вакцинацию детей в 12-15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ревакцинацию в 6 лет, обычно «ММР».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Девочек дополнительно иммунизируют в возрасте 12-14 лет при отсутствии у них антител к вирусу краснухи.</a:t>
            </a:r>
          </a:p>
          <a:p>
            <a:pPr>
              <a:lnSpc>
                <a:spcPct val="80000"/>
              </a:lnSpc>
              <a:defRPr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3800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SHIBA\Desktop\Новая папка(2)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лтереева Хава Р\Desktop\img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воздушно-капельном пути передачи возбудитель поступает в воздушную среду при кашле, чихании и т. п., пребывает в ней в форме аэрозоля и внедряется в организм человека при вдыхании зараженного воздуха.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воздушно-пылевом пути заражения возбудитель попадает в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макроорганизм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частицами пыли (в случае возможности длительного его сохранения во внешней среде, например при туберкулёзе).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КОРЬ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TOSHIBA\Desktop\Новая папка(2)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81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острое вирусное заболевание, характеризующееся: 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общей интоксикацией,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лихорадкой,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катаральным воспалением слизистой оболочки верхних дыхательных путей,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также пятнисто –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папуллёзной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сыпью на коже.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Возбудитель кори был выделен в 1954 году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Д.Эндерсом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Т.Пиблесом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Относится к РНК-содержащим вирусам семейства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Paramyxoviridae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Morbillivirus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Диаметр вириона 150-250 нм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геном вируса – однонитевая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нефрагментированная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минус-РНК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Имеются следующие основные белки – </a:t>
            </a:r>
          </a:p>
          <a:p>
            <a:pPr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нуклеокапсида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NP,  P,  L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белки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полимеразного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комплекса, содержащего транскриптазу),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 – матриксный </a:t>
            </a:r>
          </a:p>
          <a:p>
            <a:pPr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два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гликозилированных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белка, входящих в состав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суперкапсида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 (гемагглютинин) </a:t>
            </a:r>
          </a:p>
          <a:p>
            <a:pPr>
              <a:buFontTx/>
              <a:buChar char="-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(белок слияния, гемолизин). 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Вирус кори обладает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гемагглютинирующей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гемолитической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симпластообразующ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активностью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Нейраминидаза отсутствует. Имеет общие антигены с вирусом чумы собак и крупного рогатого скота.</a:t>
            </a:r>
          </a:p>
          <a:p>
            <a:pPr>
              <a:buFontTx/>
              <a:buChar char="-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ЭТИОЛОГИЯ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окружающей среде вирус кори нестоек.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комнатной температуре инактивируется через 3-4 часа.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Снижает свою активность при 37С, в кислой среде.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56С погибает через 30 мин.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Легко разрушается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жирорастворителями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детергентами,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Чувствителен к солнечному свету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УФ-лучаам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Устойчив к низким температурам (-70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Резистентность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Корь – </a:t>
            </a:r>
            <a:r>
              <a:rPr lang="ru-RU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антропонозная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распространена повсеместно.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Восприимчивость человека высока. Болеют люди разного возраста, но чаще дети 4-5 лет. 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 – больной человек.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Основной путь  инфицирования – 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воздушно-капельный, реже контактный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Больной заразен для окружающих с конца продромального периода и до 4-5ого дна после появления сыпи.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Эпидемиология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1538</Words>
  <PresentationFormat>Экран (4:3)</PresentationFormat>
  <Paragraphs>162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Аэрогенные инфекции</vt:lpstr>
      <vt:lpstr>Слайд 2</vt:lpstr>
      <vt:lpstr>Слайд 3</vt:lpstr>
      <vt:lpstr>Слайд 4</vt:lpstr>
      <vt:lpstr>КОРЬ</vt:lpstr>
      <vt:lpstr>Слайд 6</vt:lpstr>
      <vt:lpstr>ЭТИОЛОГИЯ</vt:lpstr>
      <vt:lpstr>Резистентность</vt:lpstr>
      <vt:lpstr>Эпидемиология </vt:lpstr>
      <vt:lpstr>Патогенез</vt:lpstr>
      <vt:lpstr>Клиника </vt:lpstr>
      <vt:lpstr>Дифференциально-диагностическое значение имеет появление пятен Коплика-Филатова, которые появляются за суткиза сутки до сыпи и представляют собой мелкие беловатые пятна, окруженные красным ореолом. Затем на слизистой оболочке и коже появляются пятнисто-папулёзная сыпь, распространяющаяся сверху вниз: сначало на лице, за ушами, затем на туловище и конечностях. </vt:lpstr>
      <vt:lpstr>Слайд 13</vt:lpstr>
      <vt:lpstr>Слайд 14</vt:lpstr>
      <vt:lpstr>Иммунитет</vt:lpstr>
      <vt:lpstr>Лабораторная диагностика</vt:lpstr>
      <vt:lpstr>Слайд 17</vt:lpstr>
      <vt:lpstr>Специфическая профилактика</vt:lpstr>
      <vt:lpstr>Слайд 19</vt:lpstr>
      <vt:lpstr>Краснуха</vt:lpstr>
      <vt:lpstr>Краснуха –  острая вирусная антропонозная инфекция</vt:lpstr>
      <vt:lpstr>Слайд 22</vt:lpstr>
      <vt:lpstr>Антигены</vt:lpstr>
      <vt:lpstr>Классификация</vt:lpstr>
      <vt:lpstr>Слайд 25</vt:lpstr>
      <vt:lpstr>Эпидемиология</vt:lpstr>
      <vt:lpstr>Патогенез</vt:lpstr>
      <vt:lpstr>Слайд 28</vt:lpstr>
      <vt:lpstr>Локализация сыпи при краснухе Сыпь имеет вид ярко-розовых пятен, не сливающихся друг с другом. Локализуется сначала на лице и шее,  затем распространяются по всему телу.</vt:lpstr>
      <vt:lpstr>Иммунитет</vt:lpstr>
      <vt:lpstr>Лабораторная диагностика</vt:lpstr>
      <vt:lpstr>Лечение</vt:lpstr>
      <vt:lpstr>Осложнения</vt:lpstr>
      <vt:lpstr>Специфическая профилактика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Аэрогенные инфекции</dc:title>
  <dc:creator>SALTEREEVA KHAVA</dc:creator>
  <cp:lastModifiedBy>Салтереева Хава Р</cp:lastModifiedBy>
  <cp:revision>17</cp:revision>
  <dcterms:created xsi:type="dcterms:W3CDTF">2019-04-07T09:38:25Z</dcterms:created>
  <dcterms:modified xsi:type="dcterms:W3CDTF">2019-04-07T12:17:46Z</dcterms:modified>
</cp:coreProperties>
</file>