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7" r:id="rId7"/>
    <p:sldId id="262" r:id="rId8"/>
    <p:sldId id="264" r:id="rId9"/>
    <p:sldId id="265" r:id="rId10"/>
    <p:sldId id="266" r:id="rId11"/>
    <p:sldId id="268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72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EAB2E2-8F9B-4451-86CC-3012518BA56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EAB2E2-8F9B-4451-86CC-3012518BA565}" type="datetimeFigureOut">
              <a:rPr lang="ru-RU" smtClean="0"/>
              <a:pPr/>
              <a:t>24.11.2019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E137A7-C7D6-4041-B189-C9611FE13EF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9000" b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71472" y="2143116"/>
            <a:ext cx="7772400" cy="1470025"/>
          </a:xfrm>
        </p:spPr>
        <p:txBody>
          <a:bodyPr>
            <a:prstTxWarp prst="textInflate">
              <a:avLst/>
            </a:prstTxWarp>
            <a:normAutofit fontScale="90000"/>
            <a:scene3d>
              <a:camera prst="isometricOffAxis1Right"/>
              <a:lightRig rig="threePt" dir="t"/>
            </a:scene3d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rgbClr val="FFFF00">
                      <a:alpha val="40000"/>
                    </a:srgbClr>
                  </a:glow>
                  <a:reflection blurRad="12700" stA="28000" endPos="45000" dist="1000" dir="5400000" sy="-100000" algn="bl" rotWithShape="0"/>
                </a:effectLst>
              </a:rPr>
              <a:t>Влияние окружающей среды на здоровье человека 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rgbClr val="FFFF00">
                    <a:alpha val="40000"/>
                  </a:srgb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Подзаголовок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Шум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000100" y="1714488"/>
            <a:ext cx="7000892" cy="4786321"/>
          </a:xfrm>
        </p:spPr>
        <p:txBody>
          <a:bodyPr>
            <a:normAutofit fontScale="70000" lnSpcReduction="20000"/>
          </a:bodyPr>
          <a:lstStyle/>
          <a:p>
            <a:r>
              <a:rPr lang="ru-RU" b="1" u="sng" dirty="0" smtClean="0"/>
              <a:t>Постоянное </a:t>
            </a:r>
            <a:r>
              <a:rPr lang="ru-RU" b="1" u="sng" dirty="0"/>
              <a:t>воздействие сильного шума может привести к снижению слуховой чувствительности, и вызвать другие вредные последствия - </a:t>
            </a:r>
            <a:r>
              <a:rPr lang="ru-RU" b="1" u="sng" dirty="0">
                <a:solidFill>
                  <a:srgbClr val="FF0000"/>
                </a:solidFill>
              </a:rPr>
              <a:t>звон в ушах, головокружение, головную боль, повышение усталости, снижению иммунитета, способствует развитию гипертонии, ишемической болезни сердца и других заболеваний. </a:t>
            </a:r>
            <a:r>
              <a:rPr lang="ru-RU" b="1" u="sng" dirty="0"/>
              <a:t>Нарушения в организме человека из-за шума становятся заметными лишь с течением времени. Шум мешает нормальному отдыху и восстановлению сил, нарушает сон. Систематическое недосыпание и бессонница ведут к тяжелым нервным расстройствам. Поэтому защите сна от шумовых раздражителей должно уделяться большое внимание.</a:t>
            </a:r>
            <a:endParaRPr lang="ru-RU" b="1" dirty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общество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b="1" u="sng" dirty="0"/>
              <a:t>Для человека окружающей внешней средой является не только природа, но и общество. Поэтому социальные условия также влияют на состояние организма и его здоровье. Семья влияет на становление характера, на духовное здоровье ее членов. </a:t>
            </a:r>
            <a:endParaRPr lang="ru-RU" b="1" u="sng" dirty="0" smtClean="0"/>
          </a:p>
          <a:p>
            <a:r>
              <a:rPr lang="ru-RU" b="1" u="sng" dirty="0" smtClean="0"/>
              <a:t>Распорядок </a:t>
            </a:r>
            <a:r>
              <a:rPr lang="ru-RU" b="1" u="sng" dirty="0"/>
              <a:t>дня членов семьи – один из показателей образа жизни. Нарушение режима отдыха, сна, питания в семье приводит к развитию у большинства членов семьи ряда заболеваний: </a:t>
            </a:r>
            <a:r>
              <a:rPr lang="ru-RU" b="1" u="sng" dirty="0" err="1">
                <a:solidFill>
                  <a:srgbClr val="FF0000"/>
                </a:solidFill>
              </a:rPr>
              <a:t>сердечно-сосудистых</a:t>
            </a:r>
            <a:r>
              <a:rPr lang="ru-RU" b="1" u="sng" dirty="0">
                <a:solidFill>
                  <a:srgbClr val="FF0000"/>
                </a:solidFill>
              </a:rPr>
              <a:t>, нервно-психических, нарушения обмена веществ.</a:t>
            </a:r>
            <a:endParaRPr lang="ru-RU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D:\Desktop\Экология\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9" y="0"/>
            <a:ext cx="9144049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Вывод</a:t>
            </a:r>
            <a:endParaRPr lang="ru-RU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0000"/>
                </a:solidFill>
              </a:rPr>
              <a:t>Ухудшение состояния окружающей среды в результате воздействия человека оказывает отрицательное влияние на его здоровье, то есть возвращается бумерангом.</a:t>
            </a:r>
          </a:p>
          <a:p>
            <a:r>
              <a:rPr lang="ru-RU" smtClean="0">
                <a:solidFill>
                  <a:srgbClr val="FF0000"/>
                </a:solidFill>
              </a:rPr>
              <a:t>Защитив природу, </a:t>
            </a:r>
            <a:r>
              <a:rPr lang="ru-RU" dirty="0" smtClean="0">
                <a:solidFill>
                  <a:srgbClr val="FF0000"/>
                </a:solidFill>
              </a:rPr>
              <a:t>мы защитим своё будущее!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Desktop\12934308861293430886,817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285728"/>
            <a:ext cx="7772400" cy="1470025"/>
          </a:xfrm>
        </p:spPr>
        <p:txBody>
          <a:bodyPr/>
          <a:lstStyle/>
          <a:p>
            <a:r>
              <a:rPr lang="ru-RU" b="1" dirty="0" smtClean="0"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Цель:</a:t>
            </a:r>
            <a:endParaRPr lang="ru-RU" b="1" dirty="0"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type="subTitle" idx="1"/>
          </p:nvPr>
        </p:nvSpPr>
        <p:spPr>
          <a:xfrm>
            <a:off x="1285852" y="1928802"/>
            <a:ext cx="6400800" cy="1752600"/>
          </a:xfrm>
        </p:spPr>
        <p:txBody>
          <a:bodyPr/>
          <a:lstStyle/>
          <a:p>
            <a:r>
              <a:rPr lang="ru-RU" b="1" i="1" dirty="0" smtClean="0">
                <a:solidFill>
                  <a:schemeClr val="tx1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Изучить, как влияет окружающая среда на здоровье человека</a:t>
            </a:r>
            <a:endParaRPr lang="en-US" b="1" i="1" dirty="0" smtClean="0">
              <a:solidFill>
                <a:schemeClr val="tx1"/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</a:effectLst>
            </a:endParaRP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D:\фото с цифр\88888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3429000"/>
            <a:ext cx="4572000" cy="3429000"/>
          </a:xfrm>
          <a:prstGeom prst="ellipse">
            <a:avLst/>
          </a:prstGeom>
          <a:ln>
            <a:noFill/>
          </a:ln>
          <a:effectLst>
            <a:glow rad="228600">
              <a:schemeClr val="accent3">
                <a:satMod val="175000"/>
                <a:alpha val="40000"/>
              </a:schemeClr>
            </a:glow>
            <a:softEdge rad="112500"/>
          </a:effectLst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</p:spPr>
        <p:txBody>
          <a:bodyPr>
            <a:noAutofit/>
          </a:bodyPr>
          <a:lstStyle/>
          <a:p>
            <a:r>
              <a:rPr lang="ru-RU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Факторы, влияющие на здоровье человека</a:t>
            </a:r>
            <a:endParaRPr lang="ru-RU" sz="54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71678"/>
            <a:ext cx="8229600" cy="4054485"/>
          </a:xfrm>
        </p:spPr>
        <p:txBody>
          <a:bodyPr/>
          <a:lstStyle/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Воздух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Вода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Почва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Шум</a:t>
            </a:r>
          </a:p>
          <a:p>
            <a:r>
              <a:rPr lang="ru-RU" sz="4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tx1">
                      <a:alpha val="6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Общество</a:t>
            </a:r>
          </a:p>
          <a:p>
            <a:endParaRPr lang="ru-RU" dirty="0"/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9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воздух</a:t>
            </a:r>
            <a:endParaRPr lang="ru-RU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b="1" dirty="0"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a:rPr>
              <a:t>Отрицательное воздействие на здоровье людей и окружающую среду оказывают промышленные предприятия, расположенные на территории города вблизи жилых районов. </a:t>
            </a:r>
            <a:r>
              <a:rPr lang="ru-RU" b="1" u="sng" dirty="0"/>
              <a:t/>
            </a:r>
            <a:br>
              <a:rPr lang="ru-RU" b="1" u="sng" dirty="0"/>
            </a:br>
            <a:endParaRPr lang="ru-RU" dirty="0"/>
          </a:p>
        </p:txBody>
      </p:sp>
      <p:pic>
        <p:nvPicPr>
          <p:cNvPr id="2051" name="Picture 3" descr="D:\Desktop\Экология\13209_NpAdvHov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4095752"/>
            <a:ext cx="4143372" cy="2762248"/>
          </a:xfrm>
          <a:prstGeom prst="rect">
            <a:avLst/>
          </a:prstGeom>
          <a:noFill/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lum bright="-18000" contrast="48000"/>
          </a:blip>
          <a:srcRect/>
          <a:stretch>
            <a:fillRect/>
          </a:stretch>
        </p:blipFill>
        <p:spPr bwMode="auto">
          <a:xfrm>
            <a:off x="0" y="4071942"/>
            <a:ext cx="385762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142984"/>
            <a:ext cx="8229600" cy="4214842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Загрязненный воздух раздражает большей частью дыхательные пути, вызывая </a:t>
            </a:r>
            <a:r>
              <a:rPr lang="ru-RU" sz="24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бронхит, астму, ухудшается общее состояние здоровья человека: появляются головные боли, тошнота, чувство слабости, снижается или теряется трудоспособность</a:t>
            </a:r>
            <a:r>
              <a:rPr lang="ru-RU" sz="24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Установлено, что такие отходы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производства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как хром, 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никель,</a:t>
            </a: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бериллий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 асбест, многие </a:t>
            </a:r>
            <a:endParaRPr lang="ru-RU" sz="2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ядохимикаты вызывают </a:t>
            </a: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     раковые </a:t>
            </a:r>
            <a:r>
              <a:rPr lang="ru-RU" sz="24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заболевания</a:t>
            </a: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.</a:t>
            </a:r>
          </a:p>
          <a:p>
            <a:pPr>
              <a:buNone/>
            </a:pPr>
            <a:r>
              <a:rPr lang="ru-RU" sz="2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endParaRPr lang="ru-RU" sz="2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3074" name="Picture 2" descr="D:\Desktop\Экология\загрязнение воздуха вызывает аппендицит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29256" y="3929066"/>
            <a:ext cx="3500442" cy="26778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D:\Desktop\Экология\0003-003-Zagrjaznenie-vody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46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642918"/>
          </a:xfrm>
        </p:spPr>
        <p:txBody>
          <a:bodyPr>
            <a:normAutofit fontScale="90000"/>
          </a:bodyPr>
          <a:lstStyle/>
          <a:p>
            <a:r>
              <a:rPr lang="ru-RU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Вода</a:t>
            </a:r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785794"/>
            <a:ext cx="8229600" cy="542928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Негативное влияние на здоровье человека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оказывает загрязнённая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питьевая вода. Болезни, передаваемые через загрязненную воду, вызывают ухудшение состояния здоровья, и гибель огромного числа людей. Особенно загрязнёнными бывают открытые источники воды: реки, озёра, пруды. Существует не мало случаев, когда загрязнённые источники воды стали </a:t>
            </a:r>
            <a:r>
              <a:rPr lang="ru-RU" sz="2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причиной эпидемий холеры, брюшного тифа, дизентерии,</a:t>
            </a:r>
            <a:r>
              <a:rPr lang="ru-RU" sz="20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20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которые передаются человеку в результате загрязнения водных </a:t>
            </a:r>
            <a:r>
              <a:rPr lang="ru-RU" sz="20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бассейнов болезнетворными микроорганизмов и бактерий. </a:t>
            </a:r>
          </a:p>
          <a:p>
            <a:endParaRPr lang="ru-RU" sz="2000" u="sng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sz="2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Река </a:t>
            </a:r>
            <a:endParaRPr lang="ru-RU" sz="2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101" name="Picture 5" descr="D:\Desktop\Экология\загрязнение окружающей среды в китае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00562" y="3643314"/>
            <a:ext cx="3882093" cy="259078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928670"/>
          </a:xfrm>
        </p:spPr>
        <p:txBody>
          <a:bodyPr>
            <a:normAutofit fontScale="90000"/>
          </a:bodyPr>
          <a:lstStyle/>
          <a:p>
            <a:r>
              <a:rPr lang="ru-RU" sz="60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Почва</a:t>
            </a:r>
            <a:endParaRPr lang="ru-RU" sz="60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14876" y="4071942"/>
            <a:ext cx="3600450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58" y="928670"/>
            <a:ext cx="8229600" cy="3500462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Источниками загрязнения почвы служат сельскохозяйственные и промышленные предприятия, а также жилые здания. При этом от промышленных и сельскохозяйственных объектов в почву поступают химические (в том числе и весьма вредные для здоровья: свинец, ртуть, мышьяк и их соединения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),</a:t>
            </a: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а также органические соединения. </a:t>
            </a:r>
            <a:endParaRPr lang="ru-RU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почвы вредные вещества 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</a:t>
            </a: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болезнетворные бактерии 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могут</a:t>
            </a: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проникнуть в грунтовые воды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,</a:t>
            </a: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которые могут поглощаться </a:t>
            </a:r>
            <a:endParaRPr lang="ru-RU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из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почвы растениями, а затем </a:t>
            </a:r>
            <a:endParaRPr lang="ru-RU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через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молоко и мясо 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попадать</a:t>
            </a: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организм человека. Через </a:t>
            </a:r>
            <a:endParaRPr lang="ru-RU" sz="96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почву </a:t>
            </a:r>
            <a:r>
              <a:rPr lang="ru-RU" sz="96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передаются такие </a:t>
            </a:r>
            <a:r>
              <a:rPr lang="ru-RU" sz="96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заболевания,</a:t>
            </a:r>
          </a:p>
          <a:p>
            <a:r>
              <a:rPr lang="ru-RU" sz="9600" b="1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ru-RU" sz="9600" b="1" u="sng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как сибирская язва и столбняк.</a:t>
            </a:r>
            <a:endParaRPr lang="ru-RU" sz="96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9000"/>
                            </p:stCondLst>
                            <p:childTnLst>
                              <p:par>
                                <p:cTn id="2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1000"/>
                            </p:stCondLst>
                            <p:childTnLst>
                              <p:par>
                                <p:cTn id="3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3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0"/>
                            </p:stCondLst>
                            <p:childTnLst>
                              <p:par>
                                <p:cTn id="3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7000"/>
                            </p:stCondLst>
                            <p:childTnLst>
                              <p:par>
                                <p:cTn id="4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9000"/>
                            </p:stCondLst>
                            <p:childTnLst>
                              <p:par>
                                <p:cTn id="4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9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1000"/>
                            </p:stCondLst>
                            <p:childTnLst>
                              <p:par>
                                <p:cTn id="5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70C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9" name="Picture 1" descr="D:\Desktop\Экология\ecologiy_zagryznenie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3786190"/>
            <a:ext cx="4495802" cy="2905124"/>
          </a:xfrm>
          <a:prstGeom prst="rect">
            <a:avLst/>
          </a:prstGeom>
          <a:noFill/>
        </p:spPr>
      </p:pic>
      <p:pic>
        <p:nvPicPr>
          <p:cNvPr id="7170" name="Picture 2" descr="D:\Desktop\Экология\отходы материалов из полиэтилена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00" y="3759786"/>
            <a:ext cx="3949696" cy="2963277"/>
          </a:xfrm>
          <a:prstGeom prst="rect">
            <a:avLst/>
          </a:prstGeom>
          <a:noFill/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8786842" cy="5429263"/>
          </a:xfrm>
        </p:spPr>
        <p:txBody>
          <a:bodyPr>
            <a:normAutofit/>
          </a:bodyPr>
          <a:lstStyle/>
          <a:p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Ежегодно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городом и селом </a:t>
            </a:r>
            <a:r>
              <a:rPr lang="ru-RU" sz="28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накапливается на окружающих территориях около 3,5 млн. т. твердых и концентрированных отходов примерно следующего состава: зола и шлаки, твёрдые остатки из общей канализации, древесные отходы, твердые бытовые отходы, строительный мусор, автопокрышки, бумага, текстиль, образуя городские свалки. Десятки лет они накапливает отбросы, беспрестанно горят, </a:t>
            </a:r>
            <a:r>
              <a:rPr lang="ru-RU" sz="2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отравляя воздух .</a:t>
            </a:r>
            <a:r>
              <a:rPr lang="ru-RU" u="sng" dirty="0"/>
              <a:t/>
            </a:r>
            <a:br>
              <a:rPr lang="ru-RU" u="sng" dirty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</TotalTime>
  <Words>543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Влияние окружающей среды на здоровье человека </vt:lpstr>
      <vt:lpstr>Цель:</vt:lpstr>
      <vt:lpstr>Факторы, влияющие на здоровье человека</vt:lpstr>
      <vt:lpstr>воздух</vt:lpstr>
      <vt:lpstr>Слайд 5</vt:lpstr>
      <vt:lpstr>Слайд 6</vt:lpstr>
      <vt:lpstr>Вода</vt:lpstr>
      <vt:lpstr>Почва</vt:lpstr>
      <vt:lpstr>Слайд 9</vt:lpstr>
      <vt:lpstr>Шум</vt:lpstr>
      <vt:lpstr>общество</vt:lpstr>
      <vt:lpstr>Вывод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Влияние окружающей среды на здоровье человека</dc:title>
  <dc:creator>Трушалиевы</dc:creator>
  <cp:lastModifiedBy>Салтереева Хава Р</cp:lastModifiedBy>
  <cp:revision>29</cp:revision>
  <dcterms:created xsi:type="dcterms:W3CDTF">2013-02-19T14:47:28Z</dcterms:created>
  <dcterms:modified xsi:type="dcterms:W3CDTF">2019-11-24T13:42:33Z</dcterms:modified>
</cp:coreProperties>
</file>