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9" r:id="rId8"/>
    <p:sldId id="268" r:id="rId9"/>
    <p:sldId id="262" r:id="rId10"/>
    <p:sldId id="261" r:id="rId11"/>
    <p:sldId id="264" r:id="rId12"/>
    <p:sldId id="267" r:id="rId13"/>
    <p:sldId id="270" r:id="rId14"/>
    <p:sldId id="266" r:id="rId15"/>
    <p:sldId id="265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5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4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0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7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4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52F9-F44B-40CD-9073-D6FA42B1419A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388A-392B-4457-A40F-F611E00BE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3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0627" cy="6960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50961" y="873457"/>
            <a:ext cx="9144000" cy="9851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ГЕМОФИЛИЯ</a:t>
            </a:r>
            <a:br>
              <a:rPr lang="ru-RU" b="1" dirty="0" smtClean="0"/>
            </a:br>
            <a:r>
              <a:rPr lang="ru-RU" sz="3600" b="1" dirty="0" smtClean="0"/>
              <a:t>(историческая справка)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9343" y="584027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Докладчик: </a:t>
            </a:r>
            <a:r>
              <a:rPr lang="ru-RU" sz="3200" dirty="0" err="1" smtClean="0"/>
              <a:t>Салтереева</a:t>
            </a:r>
            <a:r>
              <a:rPr lang="ru-RU" sz="3200" dirty="0" smtClean="0"/>
              <a:t> </a:t>
            </a:r>
            <a:r>
              <a:rPr lang="ru-RU" sz="3200" dirty="0" err="1" smtClean="0"/>
              <a:t>Хава</a:t>
            </a:r>
            <a:r>
              <a:rPr lang="ru-RU" sz="3200" dirty="0" smtClean="0"/>
              <a:t> 625 лечебный фак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959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472"/>
          </a:xfrm>
        </p:spPr>
      </p:pic>
    </p:spTree>
    <p:extLst>
      <p:ext uri="{BB962C8B-B14F-4D97-AF65-F5344CB8AC3E}">
        <p14:creationId xmlns:p14="http://schemas.microsoft.com/office/powerpoint/2010/main" val="1108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94979"/>
          </a:xfrm>
        </p:spPr>
      </p:pic>
    </p:spTree>
    <p:extLst>
      <p:ext uri="{BB962C8B-B14F-4D97-AF65-F5344CB8AC3E}">
        <p14:creationId xmlns:p14="http://schemas.microsoft.com/office/powerpoint/2010/main" val="340487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48516"/>
          </a:xfrm>
        </p:spPr>
      </p:pic>
    </p:spTree>
    <p:extLst>
      <p:ext uri="{BB962C8B-B14F-4D97-AF65-F5344CB8AC3E}">
        <p14:creationId xmlns:p14="http://schemas.microsoft.com/office/powerpoint/2010/main" val="77808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102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42" y="214999"/>
            <a:ext cx="13447570" cy="6062971"/>
          </a:xfrm>
        </p:spPr>
      </p:pic>
    </p:spTree>
    <p:extLst>
      <p:ext uri="{BB962C8B-B14F-4D97-AF65-F5344CB8AC3E}">
        <p14:creationId xmlns:p14="http://schemas.microsoft.com/office/powerpoint/2010/main" val="214654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99922"/>
          </a:xfrm>
        </p:spPr>
      </p:pic>
    </p:spTree>
    <p:extLst>
      <p:ext uri="{BB962C8B-B14F-4D97-AF65-F5344CB8AC3E}">
        <p14:creationId xmlns:p14="http://schemas.microsoft.com/office/powerpoint/2010/main" val="196209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0484" cy="68734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860" y="1733267"/>
            <a:ext cx="4121625" cy="2729552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283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710"/>
            <a:ext cx="9307773" cy="6980830"/>
          </a:xfrm>
        </p:spPr>
      </p:pic>
    </p:spTree>
    <p:extLst>
      <p:ext uri="{BB962C8B-B14F-4D97-AF65-F5344CB8AC3E}">
        <p14:creationId xmlns:p14="http://schemas.microsoft.com/office/powerpoint/2010/main" val="76211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148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176065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3016"/>
            <a:ext cx="12192000" cy="91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94" y="0"/>
            <a:ext cx="5221406" cy="967357"/>
          </a:xfrm>
        </p:spPr>
        <p:txBody>
          <a:bodyPr/>
          <a:lstStyle/>
          <a:p>
            <a:r>
              <a:rPr lang="ru-RU" b="1" dirty="0" smtClean="0"/>
              <a:t>Королева Виктория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425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934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287244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446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4295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" y="132144"/>
            <a:ext cx="11518711" cy="6725856"/>
          </a:xfrm>
        </p:spPr>
      </p:pic>
    </p:spTree>
    <p:extLst>
      <p:ext uri="{BB962C8B-B14F-4D97-AF65-F5344CB8AC3E}">
        <p14:creationId xmlns:p14="http://schemas.microsoft.com/office/powerpoint/2010/main" val="25715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8943"/>
          </a:xfrm>
        </p:spPr>
      </p:pic>
    </p:spTree>
    <p:extLst>
      <p:ext uri="{BB962C8B-B14F-4D97-AF65-F5344CB8AC3E}">
        <p14:creationId xmlns:p14="http://schemas.microsoft.com/office/powerpoint/2010/main" val="31325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4752" cy="7533564"/>
          </a:xfrm>
        </p:spPr>
      </p:pic>
    </p:spTree>
    <p:extLst>
      <p:ext uri="{BB962C8B-B14F-4D97-AF65-F5344CB8AC3E}">
        <p14:creationId xmlns:p14="http://schemas.microsoft.com/office/powerpoint/2010/main" val="544643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Office PowerPoint</Application>
  <PresentationFormat>Широкоэкранный</PresentationFormat>
  <Paragraphs>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ГЕМОФИЛИЯ (историческая справка)</vt:lpstr>
      <vt:lpstr>Презентация PowerPoint</vt:lpstr>
      <vt:lpstr>Презентация PowerPoint</vt:lpstr>
      <vt:lpstr>Королева Виктория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ГЕМОФИЛИЯ (историческая справка)</dc:title>
  <dc:creator>Али Алиев</dc:creator>
  <cp:lastModifiedBy>Али Алиев</cp:lastModifiedBy>
  <cp:revision>3</cp:revision>
  <dcterms:created xsi:type="dcterms:W3CDTF">2016-10-06T20:18:58Z</dcterms:created>
  <dcterms:modified xsi:type="dcterms:W3CDTF">2016-10-06T20:38:37Z</dcterms:modified>
</cp:coreProperties>
</file>