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82" r:id="rId5"/>
    <p:sldId id="259" r:id="rId6"/>
    <p:sldId id="263" r:id="rId7"/>
    <p:sldId id="260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6" r:id="rId19"/>
    <p:sldId id="274" r:id="rId20"/>
    <p:sldId id="275" r:id="rId21"/>
    <p:sldId id="277" r:id="rId22"/>
    <p:sldId id="278" r:id="rId23"/>
    <p:sldId id="279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80" r:id="rId32"/>
    <p:sldId id="281" r:id="rId3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F2E57E5-4F4F-4174-AF4C-E0BF66CCC57C}" type="doc">
      <dgm:prSet loTypeId="urn:microsoft.com/office/officeart/2005/8/layout/hierarchy1" loCatId="hierarchy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077AAC-6F3C-4C4B-A058-C8B0BCA7C209}">
      <dgm:prSet phldrT="[Текст]" custT="1"/>
      <dgm:spPr/>
      <dgm:t>
        <a:bodyPr/>
        <a:lstStyle/>
        <a:p>
          <a:r>
            <a:rPr lang="ru-RU" sz="2400" b="1" dirty="0" smtClean="0"/>
            <a:t>Типы диабетических стоп</a:t>
          </a:r>
          <a:endParaRPr lang="ru-RU" sz="2400" b="1" dirty="0"/>
        </a:p>
      </dgm:t>
    </dgm:pt>
    <dgm:pt modelId="{F45A7811-28A9-4FB6-87E3-A80381A5FF4D}" type="parTrans" cxnId="{13762DE0-B18A-4243-A283-F209DD3F03A8}">
      <dgm:prSet/>
      <dgm:spPr/>
      <dgm:t>
        <a:bodyPr/>
        <a:lstStyle/>
        <a:p>
          <a:endParaRPr lang="ru-RU"/>
        </a:p>
      </dgm:t>
    </dgm:pt>
    <dgm:pt modelId="{0EE75350-EDC0-41E9-92BC-F74AA3152753}" type="sibTrans" cxnId="{13762DE0-B18A-4243-A283-F209DD3F03A8}">
      <dgm:prSet/>
      <dgm:spPr/>
      <dgm:t>
        <a:bodyPr/>
        <a:lstStyle/>
        <a:p>
          <a:endParaRPr lang="ru-RU"/>
        </a:p>
      </dgm:t>
    </dgm:pt>
    <dgm:pt modelId="{98384080-0E31-4505-AC4C-DD041C6E7A63}">
      <dgm:prSet phldrT="[Текст]" custT="1"/>
      <dgm:spPr/>
      <dgm:t>
        <a:bodyPr/>
        <a:lstStyle/>
        <a:p>
          <a:r>
            <a:rPr lang="ru-RU" sz="2000" b="1" dirty="0" smtClean="0"/>
            <a:t>Нейропатический</a:t>
          </a:r>
          <a:endParaRPr lang="ru-RU" sz="2000" b="1" dirty="0"/>
        </a:p>
      </dgm:t>
    </dgm:pt>
    <dgm:pt modelId="{082BDCD1-1600-4B02-B7C1-65A39CA6C879}" type="parTrans" cxnId="{3558D455-2215-4BB5-8744-6CC7ABCC02AB}">
      <dgm:prSet/>
      <dgm:spPr/>
      <dgm:t>
        <a:bodyPr/>
        <a:lstStyle/>
        <a:p>
          <a:endParaRPr lang="ru-RU"/>
        </a:p>
      </dgm:t>
    </dgm:pt>
    <dgm:pt modelId="{89EDB0C8-4AFB-491F-B55E-94A51633F7F2}" type="sibTrans" cxnId="{3558D455-2215-4BB5-8744-6CC7ABCC02AB}">
      <dgm:prSet/>
      <dgm:spPr/>
      <dgm:t>
        <a:bodyPr/>
        <a:lstStyle/>
        <a:p>
          <a:endParaRPr lang="ru-RU"/>
        </a:p>
      </dgm:t>
    </dgm:pt>
    <dgm:pt modelId="{F6CF98A2-3ACB-42EC-B132-57F8CC9110FE}">
      <dgm:prSet phldrT="[Текст]" custT="1"/>
      <dgm:spPr/>
      <dgm:t>
        <a:bodyPr/>
        <a:lstStyle/>
        <a:p>
          <a:r>
            <a:rPr lang="ru-RU" sz="4000" b="1" dirty="0" smtClean="0"/>
            <a:t>10%</a:t>
          </a:r>
          <a:endParaRPr lang="ru-RU" sz="4000" b="1" dirty="0"/>
        </a:p>
      </dgm:t>
    </dgm:pt>
    <dgm:pt modelId="{D2B4856C-09E9-4218-B88B-0594EE1CED8B}" type="parTrans" cxnId="{B04F204D-39F5-4425-9782-D7834FC3C406}">
      <dgm:prSet/>
      <dgm:spPr/>
      <dgm:t>
        <a:bodyPr/>
        <a:lstStyle/>
        <a:p>
          <a:endParaRPr lang="ru-RU"/>
        </a:p>
      </dgm:t>
    </dgm:pt>
    <dgm:pt modelId="{8CB0A6BA-7B92-46F6-A42F-B94ADC8D287F}" type="sibTrans" cxnId="{B04F204D-39F5-4425-9782-D7834FC3C406}">
      <dgm:prSet/>
      <dgm:spPr/>
      <dgm:t>
        <a:bodyPr/>
        <a:lstStyle/>
        <a:p>
          <a:endParaRPr lang="ru-RU"/>
        </a:p>
      </dgm:t>
    </dgm:pt>
    <dgm:pt modelId="{67427205-3164-4D41-9348-42D8B93E8BA7}">
      <dgm:prSet phldrT="[Текст]" custT="1"/>
      <dgm:spPr/>
      <dgm:t>
        <a:bodyPr/>
        <a:lstStyle/>
        <a:p>
          <a:r>
            <a:rPr lang="ru-RU" sz="2000" b="1" dirty="0" smtClean="0"/>
            <a:t>Ишемический</a:t>
          </a:r>
          <a:endParaRPr lang="ru-RU" sz="2000" b="1" dirty="0"/>
        </a:p>
      </dgm:t>
    </dgm:pt>
    <dgm:pt modelId="{7816C87E-DC63-4832-92B4-4A10E45FB2AE}" type="parTrans" cxnId="{DE90DC54-AB29-49EA-877A-7A1BA4AA55CD}">
      <dgm:prSet/>
      <dgm:spPr/>
      <dgm:t>
        <a:bodyPr/>
        <a:lstStyle/>
        <a:p>
          <a:endParaRPr lang="ru-RU"/>
        </a:p>
      </dgm:t>
    </dgm:pt>
    <dgm:pt modelId="{39E41227-AA67-4293-85FD-4A3ACC0C253A}" type="sibTrans" cxnId="{DE90DC54-AB29-49EA-877A-7A1BA4AA55CD}">
      <dgm:prSet/>
      <dgm:spPr/>
      <dgm:t>
        <a:bodyPr/>
        <a:lstStyle/>
        <a:p>
          <a:endParaRPr lang="ru-RU"/>
        </a:p>
      </dgm:t>
    </dgm:pt>
    <dgm:pt modelId="{53D1F256-1EDC-4A67-B674-A1EBA181CE38}">
      <dgm:prSet phldrT="[Текст]" custT="1"/>
      <dgm:spPr/>
      <dgm:t>
        <a:bodyPr/>
        <a:lstStyle/>
        <a:p>
          <a:r>
            <a:rPr lang="ru-RU" sz="4000" b="1" dirty="0" smtClean="0"/>
            <a:t>55%</a:t>
          </a:r>
          <a:endParaRPr lang="ru-RU" sz="4000" b="1" dirty="0"/>
        </a:p>
      </dgm:t>
    </dgm:pt>
    <dgm:pt modelId="{0E73CB37-656F-4EA2-9779-D2FB016AF8E9}" type="parTrans" cxnId="{2BBE8CB8-2FAF-457E-8E14-F03148AB52B0}">
      <dgm:prSet/>
      <dgm:spPr/>
      <dgm:t>
        <a:bodyPr/>
        <a:lstStyle/>
        <a:p>
          <a:endParaRPr lang="ru-RU"/>
        </a:p>
      </dgm:t>
    </dgm:pt>
    <dgm:pt modelId="{A74C337D-AA8D-4D75-B21D-ABF568199413}" type="sibTrans" cxnId="{2BBE8CB8-2FAF-457E-8E14-F03148AB52B0}">
      <dgm:prSet/>
      <dgm:spPr/>
      <dgm:t>
        <a:bodyPr/>
        <a:lstStyle/>
        <a:p>
          <a:endParaRPr lang="ru-RU"/>
        </a:p>
      </dgm:t>
    </dgm:pt>
    <dgm:pt modelId="{0D996494-F4AC-457F-895F-38F97C8918C3}">
      <dgm:prSet custT="1"/>
      <dgm:spPr/>
      <dgm:t>
        <a:bodyPr/>
        <a:lstStyle/>
        <a:p>
          <a:r>
            <a:rPr lang="ru-RU" sz="2000" b="1" dirty="0" smtClean="0"/>
            <a:t>Смешанный</a:t>
          </a:r>
          <a:endParaRPr lang="ru-RU" sz="2000" b="1" dirty="0"/>
        </a:p>
      </dgm:t>
    </dgm:pt>
    <dgm:pt modelId="{77B3D4CB-B8EA-42CE-8265-9DB7EEF4D287}" type="parTrans" cxnId="{2F3DC684-2D9E-428A-BF9E-B44DAED0E592}">
      <dgm:prSet/>
      <dgm:spPr/>
      <dgm:t>
        <a:bodyPr/>
        <a:lstStyle/>
        <a:p>
          <a:endParaRPr lang="ru-RU"/>
        </a:p>
      </dgm:t>
    </dgm:pt>
    <dgm:pt modelId="{D69D48B3-70AB-4C01-A7D6-4BF3D80D0B2F}" type="sibTrans" cxnId="{2F3DC684-2D9E-428A-BF9E-B44DAED0E592}">
      <dgm:prSet/>
      <dgm:spPr/>
      <dgm:t>
        <a:bodyPr/>
        <a:lstStyle/>
        <a:p>
          <a:endParaRPr lang="ru-RU"/>
        </a:p>
      </dgm:t>
    </dgm:pt>
    <dgm:pt modelId="{54B9BBA0-ADD9-4DE6-A2C1-A9478617E1E0}">
      <dgm:prSet custT="1"/>
      <dgm:spPr/>
      <dgm:t>
        <a:bodyPr/>
        <a:lstStyle/>
        <a:p>
          <a:r>
            <a:rPr lang="ru-RU" sz="4000" b="1" dirty="0" smtClean="0"/>
            <a:t>34%</a:t>
          </a:r>
          <a:endParaRPr lang="ru-RU" sz="4000" b="1" dirty="0"/>
        </a:p>
      </dgm:t>
    </dgm:pt>
    <dgm:pt modelId="{2CBB47E7-C363-425F-BDA1-1DFE35EDF776}" type="parTrans" cxnId="{63813EA4-9D82-443A-A788-437DF227FDC6}">
      <dgm:prSet/>
      <dgm:spPr/>
      <dgm:t>
        <a:bodyPr/>
        <a:lstStyle/>
        <a:p>
          <a:endParaRPr lang="ru-RU"/>
        </a:p>
      </dgm:t>
    </dgm:pt>
    <dgm:pt modelId="{8AB4114C-2157-459D-9384-D352B26BBF74}" type="sibTrans" cxnId="{63813EA4-9D82-443A-A788-437DF227FDC6}">
      <dgm:prSet/>
      <dgm:spPr/>
      <dgm:t>
        <a:bodyPr/>
        <a:lstStyle/>
        <a:p>
          <a:endParaRPr lang="ru-RU"/>
        </a:p>
      </dgm:t>
    </dgm:pt>
    <dgm:pt modelId="{55A8DC63-CA9F-49F0-8D6F-0D2AF89AB843}" type="pres">
      <dgm:prSet presAssocID="{DF2E57E5-4F4F-4174-AF4C-E0BF66CCC57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36E8CB4-53F6-4BAF-BB03-268C18EF7171}" type="pres">
      <dgm:prSet presAssocID="{16077AAC-6F3C-4C4B-A058-C8B0BCA7C209}" presName="hierRoot1" presStyleCnt="0"/>
      <dgm:spPr/>
    </dgm:pt>
    <dgm:pt modelId="{D7B8E41C-5587-41CE-BC56-06308A48284B}" type="pres">
      <dgm:prSet presAssocID="{16077AAC-6F3C-4C4B-A058-C8B0BCA7C209}" presName="composite" presStyleCnt="0"/>
      <dgm:spPr/>
    </dgm:pt>
    <dgm:pt modelId="{9B58B425-C9FF-4C62-88B6-9C9E6B196BA2}" type="pres">
      <dgm:prSet presAssocID="{16077AAC-6F3C-4C4B-A058-C8B0BCA7C209}" presName="background" presStyleLbl="node0" presStyleIdx="0" presStyleCnt="1"/>
      <dgm:spPr/>
    </dgm:pt>
    <dgm:pt modelId="{2977FF9F-D586-4570-9768-82557EE86611}" type="pres">
      <dgm:prSet presAssocID="{16077AAC-6F3C-4C4B-A058-C8B0BCA7C209}" presName="text" presStyleLbl="fgAcc0" presStyleIdx="0" presStyleCnt="1" custScaleX="13816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B73FE85-757B-4742-B490-A14B4E34F383}" type="pres">
      <dgm:prSet presAssocID="{16077AAC-6F3C-4C4B-A058-C8B0BCA7C209}" presName="hierChild2" presStyleCnt="0"/>
      <dgm:spPr/>
    </dgm:pt>
    <dgm:pt modelId="{A002B80F-D08F-4D4D-B988-A763C3126082}" type="pres">
      <dgm:prSet presAssocID="{082BDCD1-1600-4B02-B7C1-65A39CA6C879}" presName="Name10" presStyleLbl="parChTrans1D2" presStyleIdx="0" presStyleCnt="3"/>
      <dgm:spPr/>
      <dgm:t>
        <a:bodyPr/>
        <a:lstStyle/>
        <a:p>
          <a:endParaRPr lang="ru-RU"/>
        </a:p>
      </dgm:t>
    </dgm:pt>
    <dgm:pt modelId="{01D7A380-C344-49A3-920A-D60E6CA3BDBE}" type="pres">
      <dgm:prSet presAssocID="{98384080-0E31-4505-AC4C-DD041C6E7A63}" presName="hierRoot2" presStyleCnt="0"/>
      <dgm:spPr/>
    </dgm:pt>
    <dgm:pt modelId="{968A1C11-BD4C-4455-AD61-0A2C58AF3FE4}" type="pres">
      <dgm:prSet presAssocID="{98384080-0E31-4505-AC4C-DD041C6E7A63}" presName="composite2" presStyleCnt="0"/>
      <dgm:spPr/>
    </dgm:pt>
    <dgm:pt modelId="{A3F51081-2C9E-49D8-A86D-D65A95734F5A}" type="pres">
      <dgm:prSet presAssocID="{98384080-0E31-4505-AC4C-DD041C6E7A63}" presName="background2" presStyleLbl="node2" presStyleIdx="0" presStyleCnt="3"/>
      <dgm:spPr/>
    </dgm:pt>
    <dgm:pt modelId="{E380036E-DA4A-49F1-9915-4F4C504B12F5}" type="pres">
      <dgm:prSet presAssocID="{98384080-0E31-4505-AC4C-DD041C6E7A63}" presName="text2" presStyleLbl="fgAcc2" presStyleIdx="0" presStyleCnt="3" custScaleX="124727" custLinFactNeighborX="-2302" custLinFactNeighborY="274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1BF4236-4C2E-4295-99E1-A50729458532}" type="pres">
      <dgm:prSet presAssocID="{98384080-0E31-4505-AC4C-DD041C6E7A63}" presName="hierChild3" presStyleCnt="0"/>
      <dgm:spPr/>
    </dgm:pt>
    <dgm:pt modelId="{21FDD594-E6CF-4EC1-A5E1-568220A6F7FB}" type="pres">
      <dgm:prSet presAssocID="{D2B4856C-09E9-4218-B88B-0594EE1CED8B}" presName="Name17" presStyleLbl="parChTrans1D3" presStyleIdx="0" presStyleCnt="3"/>
      <dgm:spPr/>
      <dgm:t>
        <a:bodyPr/>
        <a:lstStyle/>
        <a:p>
          <a:endParaRPr lang="ru-RU"/>
        </a:p>
      </dgm:t>
    </dgm:pt>
    <dgm:pt modelId="{0B3927BE-86DD-4846-92F5-6106EC7ED2B2}" type="pres">
      <dgm:prSet presAssocID="{F6CF98A2-3ACB-42EC-B132-57F8CC9110FE}" presName="hierRoot3" presStyleCnt="0"/>
      <dgm:spPr/>
    </dgm:pt>
    <dgm:pt modelId="{5D1C3779-CDED-4038-B0C2-E752A9291C82}" type="pres">
      <dgm:prSet presAssocID="{F6CF98A2-3ACB-42EC-B132-57F8CC9110FE}" presName="composite3" presStyleCnt="0"/>
      <dgm:spPr/>
    </dgm:pt>
    <dgm:pt modelId="{B6FFB72E-EBE9-4AE7-AA4D-A4AB5FE4E9D9}" type="pres">
      <dgm:prSet presAssocID="{F6CF98A2-3ACB-42EC-B132-57F8CC9110FE}" presName="background3" presStyleLbl="node3" presStyleIdx="0" presStyleCnt="3"/>
      <dgm:spPr/>
    </dgm:pt>
    <dgm:pt modelId="{4E3D2644-53A0-47DE-80DA-88E6A5058F45}" type="pres">
      <dgm:prSet presAssocID="{F6CF98A2-3ACB-42EC-B132-57F8CC9110FE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F736B6B-B5F3-40E9-9C8F-A37BB19C1640}" type="pres">
      <dgm:prSet presAssocID="{F6CF98A2-3ACB-42EC-B132-57F8CC9110FE}" presName="hierChild4" presStyleCnt="0"/>
      <dgm:spPr/>
    </dgm:pt>
    <dgm:pt modelId="{D017D840-C524-4207-A954-ED2204C307BC}" type="pres">
      <dgm:prSet presAssocID="{7816C87E-DC63-4832-92B4-4A10E45FB2AE}" presName="Name10" presStyleLbl="parChTrans1D2" presStyleIdx="1" presStyleCnt="3"/>
      <dgm:spPr/>
      <dgm:t>
        <a:bodyPr/>
        <a:lstStyle/>
        <a:p>
          <a:endParaRPr lang="ru-RU"/>
        </a:p>
      </dgm:t>
    </dgm:pt>
    <dgm:pt modelId="{CA2C1130-7C86-4233-99B9-8E5725DBD30B}" type="pres">
      <dgm:prSet presAssocID="{67427205-3164-4D41-9348-42D8B93E8BA7}" presName="hierRoot2" presStyleCnt="0"/>
      <dgm:spPr/>
    </dgm:pt>
    <dgm:pt modelId="{181B00EB-EE7D-43FE-AD38-C76DCAB2D668}" type="pres">
      <dgm:prSet presAssocID="{67427205-3164-4D41-9348-42D8B93E8BA7}" presName="composite2" presStyleCnt="0"/>
      <dgm:spPr/>
    </dgm:pt>
    <dgm:pt modelId="{5DA3BAB6-7320-426C-85C3-1F2BEF7E97BD}" type="pres">
      <dgm:prSet presAssocID="{67427205-3164-4D41-9348-42D8B93E8BA7}" presName="background2" presStyleLbl="node2" presStyleIdx="1" presStyleCnt="3"/>
      <dgm:spPr/>
    </dgm:pt>
    <dgm:pt modelId="{219CA948-878C-46DB-9F83-789C88BA096F}" type="pres">
      <dgm:prSet presAssocID="{67427205-3164-4D41-9348-42D8B93E8BA7}" presName="text2" presStyleLbl="fgAcc2" presStyleIdx="1" presStyleCnt="3" custLinFactNeighborX="2451" custLinFactNeighborY="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F4ABB35-5EDF-4EFD-A7BF-345F29C27ED3}" type="pres">
      <dgm:prSet presAssocID="{67427205-3164-4D41-9348-42D8B93E8BA7}" presName="hierChild3" presStyleCnt="0"/>
      <dgm:spPr/>
    </dgm:pt>
    <dgm:pt modelId="{FCFA40EC-E564-49B4-8A1D-63E171F99428}" type="pres">
      <dgm:prSet presAssocID="{0E73CB37-656F-4EA2-9779-D2FB016AF8E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7936FF79-C15E-46FD-8316-8D86F35B369E}" type="pres">
      <dgm:prSet presAssocID="{53D1F256-1EDC-4A67-B674-A1EBA181CE38}" presName="hierRoot3" presStyleCnt="0"/>
      <dgm:spPr/>
    </dgm:pt>
    <dgm:pt modelId="{1A5FA2A2-1B2B-46C9-96BE-5A17B8036EC4}" type="pres">
      <dgm:prSet presAssocID="{53D1F256-1EDC-4A67-B674-A1EBA181CE38}" presName="composite3" presStyleCnt="0"/>
      <dgm:spPr/>
    </dgm:pt>
    <dgm:pt modelId="{5EAA3983-AC05-48CE-89B5-444DA8514B8D}" type="pres">
      <dgm:prSet presAssocID="{53D1F256-1EDC-4A67-B674-A1EBA181CE38}" presName="background3" presStyleLbl="node3" presStyleIdx="1" presStyleCnt="3"/>
      <dgm:spPr/>
    </dgm:pt>
    <dgm:pt modelId="{82BA9DAA-814F-4F79-9C59-0E58C6112478}" type="pres">
      <dgm:prSet presAssocID="{53D1F256-1EDC-4A67-B674-A1EBA181CE38}" presName="text3" presStyleLbl="fgAcc3" presStyleIdx="1" presStyleCnt="3" custLinFactNeighborX="-1252" custLinFactNeighborY="87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1226D-D948-4458-8624-B365656CB1C5}" type="pres">
      <dgm:prSet presAssocID="{53D1F256-1EDC-4A67-B674-A1EBA181CE38}" presName="hierChild4" presStyleCnt="0"/>
      <dgm:spPr/>
    </dgm:pt>
    <dgm:pt modelId="{5572DE43-C824-49A1-8613-BEDDF711BD7D}" type="pres">
      <dgm:prSet presAssocID="{77B3D4CB-B8EA-42CE-8265-9DB7EEF4D287}" presName="Name10" presStyleLbl="parChTrans1D2" presStyleIdx="2" presStyleCnt="3"/>
      <dgm:spPr/>
      <dgm:t>
        <a:bodyPr/>
        <a:lstStyle/>
        <a:p>
          <a:endParaRPr lang="ru-RU"/>
        </a:p>
      </dgm:t>
    </dgm:pt>
    <dgm:pt modelId="{EE8503C8-955D-43E3-885A-61C9CFBDFFAD}" type="pres">
      <dgm:prSet presAssocID="{0D996494-F4AC-457F-895F-38F97C8918C3}" presName="hierRoot2" presStyleCnt="0"/>
      <dgm:spPr/>
    </dgm:pt>
    <dgm:pt modelId="{DE50F776-C4D6-4A56-88DD-809AF0C05CF3}" type="pres">
      <dgm:prSet presAssocID="{0D996494-F4AC-457F-895F-38F97C8918C3}" presName="composite2" presStyleCnt="0"/>
      <dgm:spPr/>
    </dgm:pt>
    <dgm:pt modelId="{57C45043-4EAA-4771-94E4-954F60050F90}" type="pres">
      <dgm:prSet presAssocID="{0D996494-F4AC-457F-895F-38F97C8918C3}" presName="background2" presStyleLbl="node2" presStyleIdx="2" presStyleCnt="3"/>
      <dgm:spPr/>
    </dgm:pt>
    <dgm:pt modelId="{2E4C4975-FD75-4431-AD2C-12D5F9426037}" type="pres">
      <dgm:prSet presAssocID="{0D996494-F4AC-457F-895F-38F97C8918C3}" presName="text2" presStyleLbl="fgAcc2" presStyleIdx="2" presStyleCnt="3" custLinFactNeighborX="20970" custLinFactNeighborY="86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8DBA94D-249A-463D-ABCF-197758648375}" type="pres">
      <dgm:prSet presAssocID="{0D996494-F4AC-457F-895F-38F97C8918C3}" presName="hierChild3" presStyleCnt="0"/>
      <dgm:spPr/>
    </dgm:pt>
    <dgm:pt modelId="{42CC32A9-5430-4C1F-8261-154E8CDE8B62}" type="pres">
      <dgm:prSet presAssocID="{2CBB47E7-C363-425F-BDA1-1DFE35EDF776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4A5D5F4-0A6E-489C-B179-797F57A0F446}" type="pres">
      <dgm:prSet presAssocID="{54B9BBA0-ADD9-4DE6-A2C1-A9478617E1E0}" presName="hierRoot3" presStyleCnt="0"/>
      <dgm:spPr/>
    </dgm:pt>
    <dgm:pt modelId="{DA4A47FB-E2AA-404B-B1F2-1A73702283E5}" type="pres">
      <dgm:prSet presAssocID="{54B9BBA0-ADD9-4DE6-A2C1-A9478617E1E0}" presName="composite3" presStyleCnt="0"/>
      <dgm:spPr/>
    </dgm:pt>
    <dgm:pt modelId="{89B5F82A-F761-4904-89C5-8D551D9C3523}" type="pres">
      <dgm:prSet presAssocID="{54B9BBA0-ADD9-4DE6-A2C1-A9478617E1E0}" presName="background3" presStyleLbl="node3" presStyleIdx="2" presStyleCnt="3"/>
      <dgm:spPr/>
    </dgm:pt>
    <dgm:pt modelId="{BF61A984-C962-4AF4-817C-9D7D7D5AD91A}" type="pres">
      <dgm:prSet presAssocID="{54B9BBA0-ADD9-4DE6-A2C1-A9478617E1E0}" presName="text3" presStyleLbl="fgAcc3" presStyleIdx="2" presStyleCnt="3" custLinFactNeighborX="17266" custLinFactNeighborY="-495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BEBDCE9-00D4-4147-A73F-4CC4C3B392C1}" type="pres">
      <dgm:prSet presAssocID="{54B9BBA0-ADD9-4DE6-A2C1-A9478617E1E0}" presName="hierChild4" presStyleCnt="0"/>
      <dgm:spPr/>
    </dgm:pt>
  </dgm:ptLst>
  <dgm:cxnLst>
    <dgm:cxn modelId="{63813EA4-9D82-443A-A788-437DF227FDC6}" srcId="{0D996494-F4AC-457F-895F-38F97C8918C3}" destId="{54B9BBA0-ADD9-4DE6-A2C1-A9478617E1E0}" srcOrd="0" destOrd="0" parTransId="{2CBB47E7-C363-425F-BDA1-1DFE35EDF776}" sibTransId="{8AB4114C-2157-459D-9384-D352B26BBF74}"/>
    <dgm:cxn modelId="{B04F204D-39F5-4425-9782-D7834FC3C406}" srcId="{98384080-0E31-4505-AC4C-DD041C6E7A63}" destId="{F6CF98A2-3ACB-42EC-B132-57F8CC9110FE}" srcOrd="0" destOrd="0" parTransId="{D2B4856C-09E9-4218-B88B-0594EE1CED8B}" sibTransId="{8CB0A6BA-7B92-46F6-A42F-B94ADC8D287F}"/>
    <dgm:cxn modelId="{978C9998-F3B1-420A-91A6-BB5482CADD49}" type="presOf" srcId="{98384080-0E31-4505-AC4C-DD041C6E7A63}" destId="{E380036E-DA4A-49F1-9915-4F4C504B12F5}" srcOrd="0" destOrd="0" presId="urn:microsoft.com/office/officeart/2005/8/layout/hierarchy1"/>
    <dgm:cxn modelId="{2BBE8CB8-2FAF-457E-8E14-F03148AB52B0}" srcId="{67427205-3164-4D41-9348-42D8B93E8BA7}" destId="{53D1F256-1EDC-4A67-B674-A1EBA181CE38}" srcOrd="0" destOrd="0" parTransId="{0E73CB37-656F-4EA2-9779-D2FB016AF8E9}" sibTransId="{A74C337D-AA8D-4D75-B21D-ABF568199413}"/>
    <dgm:cxn modelId="{39D950B8-747B-4EAF-998E-7ED6C80ACB12}" type="presOf" srcId="{DF2E57E5-4F4F-4174-AF4C-E0BF66CCC57C}" destId="{55A8DC63-CA9F-49F0-8D6F-0D2AF89AB843}" srcOrd="0" destOrd="0" presId="urn:microsoft.com/office/officeart/2005/8/layout/hierarchy1"/>
    <dgm:cxn modelId="{FE1FE5A5-0C65-4F47-80B3-22C11065911B}" type="presOf" srcId="{082BDCD1-1600-4B02-B7C1-65A39CA6C879}" destId="{A002B80F-D08F-4D4D-B988-A763C3126082}" srcOrd="0" destOrd="0" presId="urn:microsoft.com/office/officeart/2005/8/layout/hierarchy1"/>
    <dgm:cxn modelId="{13762DE0-B18A-4243-A283-F209DD3F03A8}" srcId="{DF2E57E5-4F4F-4174-AF4C-E0BF66CCC57C}" destId="{16077AAC-6F3C-4C4B-A058-C8B0BCA7C209}" srcOrd="0" destOrd="0" parTransId="{F45A7811-28A9-4FB6-87E3-A80381A5FF4D}" sibTransId="{0EE75350-EDC0-41E9-92BC-F74AA3152753}"/>
    <dgm:cxn modelId="{E7235ACF-F270-46DE-8AA3-81786E1CA5DF}" type="presOf" srcId="{0D996494-F4AC-457F-895F-38F97C8918C3}" destId="{2E4C4975-FD75-4431-AD2C-12D5F9426037}" srcOrd="0" destOrd="0" presId="urn:microsoft.com/office/officeart/2005/8/layout/hierarchy1"/>
    <dgm:cxn modelId="{3558D455-2215-4BB5-8744-6CC7ABCC02AB}" srcId="{16077AAC-6F3C-4C4B-A058-C8B0BCA7C209}" destId="{98384080-0E31-4505-AC4C-DD041C6E7A63}" srcOrd="0" destOrd="0" parTransId="{082BDCD1-1600-4B02-B7C1-65A39CA6C879}" sibTransId="{89EDB0C8-4AFB-491F-B55E-94A51633F7F2}"/>
    <dgm:cxn modelId="{43830711-1D18-47CF-B759-ED20FE5DD223}" type="presOf" srcId="{F6CF98A2-3ACB-42EC-B132-57F8CC9110FE}" destId="{4E3D2644-53A0-47DE-80DA-88E6A5058F45}" srcOrd="0" destOrd="0" presId="urn:microsoft.com/office/officeart/2005/8/layout/hierarchy1"/>
    <dgm:cxn modelId="{AB979A81-0562-45B0-9F3A-65AFBC626DEF}" type="presOf" srcId="{D2B4856C-09E9-4218-B88B-0594EE1CED8B}" destId="{21FDD594-E6CF-4EC1-A5E1-568220A6F7FB}" srcOrd="0" destOrd="0" presId="urn:microsoft.com/office/officeart/2005/8/layout/hierarchy1"/>
    <dgm:cxn modelId="{FFABD3D2-2F8C-4F31-9AF9-DC26119CBA1D}" type="presOf" srcId="{53D1F256-1EDC-4A67-B674-A1EBA181CE38}" destId="{82BA9DAA-814F-4F79-9C59-0E58C6112478}" srcOrd="0" destOrd="0" presId="urn:microsoft.com/office/officeart/2005/8/layout/hierarchy1"/>
    <dgm:cxn modelId="{7D658F14-53BF-4154-8326-9395B1513FC9}" type="presOf" srcId="{67427205-3164-4D41-9348-42D8B93E8BA7}" destId="{219CA948-878C-46DB-9F83-789C88BA096F}" srcOrd="0" destOrd="0" presId="urn:microsoft.com/office/officeart/2005/8/layout/hierarchy1"/>
    <dgm:cxn modelId="{6B3CC5A3-79B4-4165-862B-9153A48A854D}" type="presOf" srcId="{77B3D4CB-B8EA-42CE-8265-9DB7EEF4D287}" destId="{5572DE43-C824-49A1-8613-BEDDF711BD7D}" srcOrd="0" destOrd="0" presId="urn:microsoft.com/office/officeart/2005/8/layout/hierarchy1"/>
    <dgm:cxn modelId="{3EA47D2E-B0DF-40AF-B665-BC0BB6DAEF77}" type="presOf" srcId="{7816C87E-DC63-4832-92B4-4A10E45FB2AE}" destId="{D017D840-C524-4207-A954-ED2204C307BC}" srcOrd="0" destOrd="0" presId="urn:microsoft.com/office/officeart/2005/8/layout/hierarchy1"/>
    <dgm:cxn modelId="{2F3DC684-2D9E-428A-BF9E-B44DAED0E592}" srcId="{16077AAC-6F3C-4C4B-A058-C8B0BCA7C209}" destId="{0D996494-F4AC-457F-895F-38F97C8918C3}" srcOrd="2" destOrd="0" parTransId="{77B3D4CB-B8EA-42CE-8265-9DB7EEF4D287}" sibTransId="{D69D48B3-70AB-4C01-A7D6-4BF3D80D0B2F}"/>
    <dgm:cxn modelId="{FAABA4D6-E863-495E-95EF-238943C40BAC}" type="presOf" srcId="{0E73CB37-656F-4EA2-9779-D2FB016AF8E9}" destId="{FCFA40EC-E564-49B4-8A1D-63E171F99428}" srcOrd="0" destOrd="0" presId="urn:microsoft.com/office/officeart/2005/8/layout/hierarchy1"/>
    <dgm:cxn modelId="{6B9C993B-7578-4FDE-91A5-4CF50A0EEC48}" type="presOf" srcId="{2CBB47E7-C363-425F-BDA1-1DFE35EDF776}" destId="{42CC32A9-5430-4C1F-8261-154E8CDE8B62}" srcOrd="0" destOrd="0" presId="urn:microsoft.com/office/officeart/2005/8/layout/hierarchy1"/>
    <dgm:cxn modelId="{AD00DFA2-1F78-407A-8460-CDE0ADD4123D}" type="presOf" srcId="{54B9BBA0-ADD9-4DE6-A2C1-A9478617E1E0}" destId="{BF61A984-C962-4AF4-817C-9D7D7D5AD91A}" srcOrd="0" destOrd="0" presId="urn:microsoft.com/office/officeart/2005/8/layout/hierarchy1"/>
    <dgm:cxn modelId="{DE90DC54-AB29-49EA-877A-7A1BA4AA55CD}" srcId="{16077AAC-6F3C-4C4B-A058-C8B0BCA7C209}" destId="{67427205-3164-4D41-9348-42D8B93E8BA7}" srcOrd="1" destOrd="0" parTransId="{7816C87E-DC63-4832-92B4-4A10E45FB2AE}" sibTransId="{39E41227-AA67-4293-85FD-4A3ACC0C253A}"/>
    <dgm:cxn modelId="{6411F3B2-0FEA-4F97-ACB2-A0965B98411C}" type="presOf" srcId="{16077AAC-6F3C-4C4B-A058-C8B0BCA7C209}" destId="{2977FF9F-D586-4570-9768-82557EE86611}" srcOrd="0" destOrd="0" presId="urn:microsoft.com/office/officeart/2005/8/layout/hierarchy1"/>
    <dgm:cxn modelId="{F2F859A9-75D6-4684-8CC7-084F1451A3FE}" type="presParOf" srcId="{55A8DC63-CA9F-49F0-8D6F-0D2AF89AB843}" destId="{936E8CB4-53F6-4BAF-BB03-268C18EF7171}" srcOrd="0" destOrd="0" presId="urn:microsoft.com/office/officeart/2005/8/layout/hierarchy1"/>
    <dgm:cxn modelId="{24E907C7-BC7E-49C5-B8F4-52333283B8A0}" type="presParOf" srcId="{936E8CB4-53F6-4BAF-BB03-268C18EF7171}" destId="{D7B8E41C-5587-41CE-BC56-06308A48284B}" srcOrd="0" destOrd="0" presId="urn:microsoft.com/office/officeart/2005/8/layout/hierarchy1"/>
    <dgm:cxn modelId="{FBFC5124-BF9D-4B72-B20C-2DE01ACBBDA5}" type="presParOf" srcId="{D7B8E41C-5587-41CE-BC56-06308A48284B}" destId="{9B58B425-C9FF-4C62-88B6-9C9E6B196BA2}" srcOrd="0" destOrd="0" presId="urn:microsoft.com/office/officeart/2005/8/layout/hierarchy1"/>
    <dgm:cxn modelId="{AEB2C5B7-B567-43F4-A729-A7E50EC9081C}" type="presParOf" srcId="{D7B8E41C-5587-41CE-BC56-06308A48284B}" destId="{2977FF9F-D586-4570-9768-82557EE86611}" srcOrd="1" destOrd="0" presId="urn:microsoft.com/office/officeart/2005/8/layout/hierarchy1"/>
    <dgm:cxn modelId="{43621504-57E9-4691-BE94-C8F306E2A2C8}" type="presParOf" srcId="{936E8CB4-53F6-4BAF-BB03-268C18EF7171}" destId="{AB73FE85-757B-4742-B490-A14B4E34F383}" srcOrd="1" destOrd="0" presId="urn:microsoft.com/office/officeart/2005/8/layout/hierarchy1"/>
    <dgm:cxn modelId="{E11EF7CA-28EB-46CF-86E8-90390BA5755E}" type="presParOf" srcId="{AB73FE85-757B-4742-B490-A14B4E34F383}" destId="{A002B80F-D08F-4D4D-B988-A763C3126082}" srcOrd="0" destOrd="0" presId="urn:microsoft.com/office/officeart/2005/8/layout/hierarchy1"/>
    <dgm:cxn modelId="{98D1D05E-2CFC-4777-9DA3-BD8324E15895}" type="presParOf" srcId="{AB73FE85-757B-4742-B490-A14B4E34F383}" destId="{01D7A380-C344-49A3-920A-D60E6CA3BDBE}" srcOrd="1" destOrd="0" presId="urn:microsoft.com/office/officeart/2005/8/layout/hierarchy1"/>
    <dgm:cxn modelId="{FA1F1B7E-A112-4763-8E7C-DEAF9AE48592}" type="presParOf" srcId="{01D7A380-C344-49A3-920A-D60E6CA3BDBE}" destId="{968A1C11-BD4C-4455-AD61-0A2C58AF3FE4}" srcOrd="0" destOrd="0" presId="urn:microsoft.com/office/officeart/2005/8/layout/hierarchy1"/>
    <dgm:cxn modelId="{8C381FFF-5B9F-4CA0-87E7-B349E6FC39AC}" type="presParOf" srcId="{968A1C11-BD4C-4455-AD61-0A2C58AF3FE4}" destId="{A3F51081-2C9E-49D8-A86D-D65A95734F5A}" srcOrd="0" destOrd="0" presId="urn:microsoft.com/office/officeart/2005/8/layout/hierarchy1"/>
    <dgm:cxn modelId="{6961C107-4103-49EC-B1A9-1FAB8B6A1299}" type="presParOf" srcId="{968A1C11-BD4C-4455-AD61-0A2C58AF3FE4}" destId="{E380036E-DA4A-49F1-9915-4F4C504B12F5}" srcOrd="1" destOrd="0" presId="urn:microsoft.com/office/officeart/2005/8/layout/hierarchy1"/>
    <dgm:cxn modelId="{8687F547-1470-4EED-81D8-07D2E056373B}" type="presParOf" srcId="{01D7A380-C344-49A3-920A-D60E6CA3BDBE}" destId="{51BF4236-4C2E-4295-99E1-A50729458532}" srcOrd="1" destOrd="0" presId="urn:microsoft.com/office/officeart/2005/8/layout/hierarchy1"/>
    <dgm:cxn modelId="{57481A0B-9EF7-4158-A99A-8F6B410DB761}" type="presParOf" srcId="{51BF4236-4C2E-4295-99E1-A50729458532}" destId="{21FDD594-E6CF-4EC1-A5E1-568220A6F7FB}" srcOrd="0" destOrd="0" presId="urn:microsoft.com/office/officeart/2005/8/layout/hierarchy1"/>
    <dgm:cxn modelId="{C9299AF1-26DF-400F-9D0A-FE724F810962}" type="presParOf" srcId="{51BF4236-4C2E-4295-99E1-A50729458532}" destId="{0B3927BE-86DD-4846-92F5-6106EC7ED2B2}" srcOrd="1" destOrd="0" presId="urn:microsoft.com/office/officeart/2005/8/layout/hierarchy1"/>
    <dgm:cxn modelId="{94D4CB10-02B1-4C36-BB0D-4D7A8AC81375}" type="presParOf" srcId="{0B3927BE-86DD-4846-92F5-6106EC7ED2B2}" destId="{5D1C3779-CDED-4038-B0C2-E752A9291C82}" srcOrd="0" destOrd="0" presId="urn:microsoft.com/office/officeart/2005/8/layout/hierarchy1"/>
    <dgm:cxn modelId="{9804364D-7121-4D39-B3B4-256D03C48981}" type="presParOf" srcId="{5D1C3779-CDED-4038-B0C2-E752A9291C82}" destId="{B6FFB72E-EBE9-4AE7-AA4D-A4AB5FE4E9D9}" srcOrd="0" destOrd="0" presId="urn:microsoft.com/office/officeart/2005/8/layout/hierarchy1"/>
    <dgm:cxn modelId="{BB050FFF-7DA7-4405-88E4-9B22BF2750B7}" type="presParOf" srcId="{5D1C3779-CDED-4038-B0C2-E752A9291C82}" destId="{4E3D2644-53A0-47DE-80DA-88E6A5058F45}" srcOrd="1" destOrd="0" presId="urn:microsoft.com/office/officeart/2005/8/layout/hierarchy1"/>
    <dgm:cxn modelId="{48132A0D-C78A-47C2-A284-70469BE7B0E3}" type="presParOf" srcId="{0B3927BE-86DD-4846-92F5-6106EC7ED2B2}" destId="{6F736B6B-B5F3-40E9-9C8F-A37BB19C1640}" srcOrd="1" destOrd="0" presId="urn:microsoft.com/office/officeart/2005/8/layout/hierarchy1"/>
    <dgm:cxn modelId="{9F5BD4F6-93CD-45A7-BF74-9169CD02188B}" type="presParOf" srcId="{AB73FE85-757B-4742-B490-A14B4E34F383}" destId="{D017D840-C524-4207-A954-ED2204C307BC}" srcOrd="2" destOrd="0" presId="urn:microsoft.com/office/officeart/2005/8/layout/hierarchy1"/>
    <dgm:cxn modelId="{2F039026-1836-4707-B4BE-F6FED25DF4F9}" type="presParOf" srcId="{AB73FE85-757B-4742-B490-A14B4E34F383}" destId="{CA2C1130-7C86-4233-99B9-8E5725DBD30B}" srcOrd="3" destOrd="0" presId="urn:microsoft.com/office/officeart/2005/8/layout/hierarchy1"/>
    <dgm:cxn modelId="{4EF390E3-E41C-4DAF-BFB0-1A8597C8DDA1}" type="presParOf" srcId="{CA2C1130-7C86-4233-99B9-8E5725DBD30B}" destId="{181B00EB-EE7D-43FE-AD38-C76DCAB2D668}" srcOrd="0" destOrd="0" presId="urn:microsoft.com/office/officeart/2005/8/layout/hierarchy1"/>
    <dgm:cxn modelId="{FFC0161C-DC8A-46E8-A2C8-879C9E8A195E}" type="presParOf" srcId="{181B00EB-EE7D-43FE-AD38-C76DCAB2D668}" destId="{5DA3BAB6-7320-426C-85C3-1F2BEF7E97BD}" srcOrd="0" destOrd="0" presId="urn:microsoft.com/office/officeart/2005/8/layout/hierarchy1"/>
    <dgm:cxn modelId="{21B50002-5109-4ADE-9FD1-813FD3111E96}" type="presParOf" srcId="{181B00EB-EE7D-43FE-AD38-C76DCAB2D668}" destId="{219CA948-878C-46DB-9F83-789C88BA096F}" srcOrd="1" destOrd="0" presId="urn:microsoft.com/office/officeart/2005/8/layout/hierarchy1"/>
    <dgm:cxn modelId="{D26ABB01-D478-4205-B675-E44CB67EE93C}" type="presParOf" srcId="{CA2C1130-7C86-4233-99B9-8E5725DBD30B}" destId="{8F4ABB35-5EDF-4EFD-A7BF-345F29C27ED3}" srcOrd="1" destOrd="0" presId="urn:microsoft.com/office/officeart/2005/8/layout/hierarchy1"/>
    <dgm:cxn modelId="{5A3FE66C-E975-41DB-B81B-3E462526284B}" type="presParOf" srcId="{8F4ABB35-5EDF-4EFD-A7BF-345F29C27ED3}" destId="{FCFA40EC-E564-49B4-8A1D-63E171F99428}" srcOrd="0" destOrd="0" presId="urn:microsoft.com/office/officeart/2005/8/layout/hierarchy1"/>
    <dgm:cxn modelId="{E8B01152-F202-4727-B2C1-914076378CF9}" type="presParOf" srcId="{8F4ABB35-5EDF-4EFD-A7BF-345F29C27ED3}" destId="{7936FF79-C15E-46FD-8316-8D86F35B369E}" srcOrd="1" destOrd="0" presId="urn:microsoft.com/office/officeart/2005/8/layout/hierarchy1"/>
    <dgm:cxn modelId="{4DBEF40D-D6FC-49E1-84AB-67079C226F3A}" type="presParOf" srcId="{7936FF79-C15E-46FD-8316-8D86F35B369E}" destId="{1A5FA2A2-1B2B-46C9-96BE-5A17B8036EC4}" srcOrd="0" destOrd="0" presId="urn:microsoft.com/office/officeart/2005/8/layout/hierarchy1"/>
    <dgm:cxn modelId="{13565869-676E-47D4-A45D-D285BA8348DF}" type="presParOf" srcId="{1A5FA2A2-1B2B-46C9-96BE-5A17B8036EC4}" destId="{5EAA3983-AC05-48CE-89B5-444DA8514B8D}" srcOrd="0" destOrd="0" presId="urn:microsoft.com/office/officeart/2005/8/layout/hierarchy1"/>
    <dgm:cxn modelId="{6CDE2E25-0C21-4B63-86D0-94B4A467F0F8}" type="presParOf" srcId="{1A5FA2A2-1B2B-46C9-96BE-5A17B8036EC4}" destId="{82BA9DAA-814F-4F79-9C59-0E58C6112478}" srcOrd="1" destOrd="0" presId="urn:microsoft.com/office/officeart/2005/8/layout/hierarchy1"/>
    <dgm:cxn modelId="{8206B052-581B-400A-8883-910E36C9D351}" type="presParOf" srcId="{7936FF79-C15E-46FD-8316-8D86F35B369E}" destId="{2921226D-D948-4458-8624-B365656CB1C5}" srcOrd="1" destOrd="0" presId="urn:microsoft.com/office/officeart/2005/8/layout/hierarchy1"/>
    <dgm:cxn modelId="{9FBE61A7-4AF1-45E3-AABE-0FCEE35AC17A}" type="presParOf" srcId="{AB73FE85-757B-4742-B490-A14B4E34F383}" destId="{5572DE43-C824-49A1-8613-BEDDF711BD7D}" srcOrd="4" destOrd="0" presId="urn:microsoft.com/office/officeart/2005/8/layout/hierarchy1"/>
    <dgm:cxn modelId="{26551633-D531-40B0-B247-2E8C0853A917}" type="presParOf" srcId="{AB73FE85-757B-4742-B490-A14B4E34F383}" destId="{EE8503C8-955D-43E3-885A-61C9CFBDFFAD}" srcOrd="5" destOrd="0" presId="urn:microsoft.com/office/officeart/2005/8/layout/hierarchy1"/>
    <dgm:cxn modelId="{8227BA5E-9EE9-4E1A-A11D-1E9755A4F814}" type="presParOf" srcId="{EE8503C8-955D-43E3-885A-61C9CFBDFFAD}" destId="{DE50F776-C4D6-4A56-88DD-809AF0C05CF3}" srcOrd="0" destOrd="0" presId="urn:microsoft.com/office/officeart/2005/8/layout/hierarchy1"/>
    <dgm:cxn modelId="{83E8ABA9-48D7-44B0-92D0-C4908EBBBD3B}" type="presParOf" srcId="{DE50F776-C4D6-4A56-88DD-809AF0C05CF3}" destId="{57C45043-4EAA-4771-94E4-954F60050F90}" srcOrd="0" destOrd="0" presId="urn:microsoft.com/office/officeart/2005/8/layout/hierarchy1"/>
    <dgm:cxn modelId="{6D90F8CF-FA38-4214-829F-2E5DA57B6628}" type="presParOf" srcId="{DE50F776-C4D6-4A56-88DD-809AF0C05CF3}" destId="{2E4C4975-FD75-4431-AD2C-12D5F9426037}" srcOrd="1" destOrd="0" presId="urn:microsoft.com/office/officeart/2005/8/layout/hierarchy1"/>
    <dgm:cxn modelId="{E3DA06C2-2719-48CC-BF3A-ABCF7B621F86}" type="presParOf" srcId="{EE8503C8-955D-43E3-885A-61C9CFBDFFAD}" destId="{08DBA94D-249A-463D-ABCF-197758648375}" srcOrd="1" destOrd="0" presId="urn:microsoft.com/office/officeart/2005/8/layout/hierarchy1"/>
    <dgm:cxn modelId="{B021B3B7-6C1E-4819-9BC7-32932E482786}" type="presParOf" srcId="{08DBA94D-249A-463D-ABCF-197758648375}" destId="{42CC32A9-5430-4C1F-8261-154E8CDE8B62}" srcOrd="0" destOrd="0" presId="urn:microsoft.com/office/officeart/2005/8/layout/hierarchy1"/>
    <dgm:cxn modelId="{C504A35D-629B-4870-A975-BF5A37086372}" type="presParOf" srcId="{08DBA94D-249A-463D-ABCF-197758648375}" destId="{34A5D5F4-0A6E-489C-B179-797F57A0F446}" srcOrd="1" destOrd="0" presId="urn:microsoft.com/office/officeart/2005/8/layout/hierarchy1"/>
    <dgm:cxn modelId="{4E7C8334-5B07-414D-99A8-A54ACD7975D2}" type="presParOf" srcId="{34A5D5F4-0A6E-489C-B179-797F57A0F446}" destId="{DA4A47FB-E2AA-404B-B1F2-1A73702283E5}" srcOrd="0" destOrd="0" presId="urn:microsoft.com/office/officeart/2005/8/layout/hierarchy1"/>
    <dgm:cxn modelId="{976C414D-6C11-4484-96D4-0D49BCCC3E48}" type="presParOf" srcId="{DA4A47FB-E2AA-404B-B1F2-1A73702283E5}" destId="{89B5F82A-F761-4904-89C5-8D551D9C3523}" srcOrd="0" destOrd="0" presId="urn:microsoft.com/office/officeart/2005/8/layout/hierarchy1"/>
    <dgm:cxn modelId="{B94F6E9E-8AB1-4812-84AA-8854E806045D}" type="presParOf" srcId="{DA4A47FB-E2AA-404B-B1F2-1A73702283E5}" destId="{BF61A984-C962-4AF4-817C-9D7D7D5AD91A}" srcOrd="1" destOrd="0" presId="urn:microsoft.com/office/officeart/2005/8/layout/hierarchy1"/>
    <dgm:cxn modelId="{CBA37C57-278E-4A10-88D8-12C29391D43C}" type="presParOf" srcId="{34A5D5F4-0A6E-489C-B179-797F57A0F446}" destId="{8BEBDCE9-00D4-4147-A73F-4CC4C3B392C1}" srcOrd="1" destOrd="0" presId="urn:microsoft.com/office/officeart/2005/8/layout/hierarchy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9/23/2016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458200" cy="8382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          Синдром диабетической стопы </a:t>
            </a:r>
            <a:endParaRPr lang="ru-RU" sz="3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04800" y="5181600"/>
            <a:ext cx="8534400" cy="14478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Докладчик: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С.Р.Салтереева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 307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пед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</a:p>
          <a:p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Научный руководитель: </a:t>
            </a:r>
            <a:r>
              <a:rPr lang="ru-RU" sz="3200" b="1" dirty="0" err="1" smtClean="0">
                <a:solidFill>
                  <a:schemeClr val="accent5">
                    <a:lumMod val="50000"/>
                  </a:schemeClr>
                </a:solidFill>
              </a:rPr>
              <a:t>Д.Ш.Магомедмирзаев</a:t>
            </a: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</a:rPr>
              <a:t>.</a:t>
            </a:r>
            <a:endParaRPr lang="ru-RU" sz="32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Screenshot_2016-09-20-19-59-26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1066800"/>
            <a:ext cx="5779927" cy="38861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Потемнение ногтя</a:t>
            </a:r>
            <a:endParaRPr lang="ru-RU" dirty="0"/>
          </a:p>
        </p:txBody>
      </p:sp>
      <p:pic>
        <p:nvPicPr>
          <p:cNvPr id="5" name="Содержимое 4" descr="Screenshot_2016-09-21-22-08-3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1600200"/>
            <a:ext cx="3833017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1-22-09-10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0941" y="1676400"/>
            <a:ext cx="3924459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Грибковое поражение ногтей</a:t>
            </a:r>
            <a:endParaRPr lang="ru-RU" dirty="0"/>
          </a:p>
        </p:txBody>
      </p:sp>
      <p:pic>
        <p:nvPicPr>
          <p:cNvPr id="5" name="Содержимое 4" descr="Screenshot_2016-09-21-22-10-4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1" y="1752601"/>
            <a:ext cx="3844448" cy="4343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1-22-11-2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752600"/>
            <a:ext cx="4038599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Мозоли и </a:t>
            </a:r>
            <a:r>
              <a:rPr lang="ru-RU" dirty="0" err="1" smtClean="0"/>
              <a:t>натоптыши</a:t>
            </a:r>
            <a:endParaRPr lang="ru-RU" dirty="0"/>
          </a:p>
        </p:txBody>
      </p:sp>
      <p:pic>
        <p:nvPicPr>
          <p:cNvPr id="5" name="Содержимое 4" descr="Screenshot_2016-09-21-22-14-37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3760627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1-22-13-1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600200"/>
            <a:ext cx="3863655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Порезы кожи при обрезании ногтей</a:t>
            </a:r>
            <a:endParaRPr lang="ru-RU" dirty="0"/>
          </a:p>
        </p:txBody>
      </p:sp>
      <p:pic>
        <p:nvPicPr>
          <p:cNvPr id="5" name="Содержимое 4" descr="IMG-20160921-WA0055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1524000"/>
            <a:ext cx="376428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60921-WA0062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1600200"/>
            <a:ext cx="4038600" cy="4495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Трещины пяток</a:t>
            </a:r>
            <a:endParaRPr lang="ru-RU" dirty="0"/>
          </a:p>
        </p:txBody>
      </p:sp>
      <p:pic>
        <p:nvPicPr>
          <p:cNvPr id="5" name="Содержимое 4" descr="IMG-20160921-WA005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04800" y="2491740"/>
            <a:ext cx="3924300" cy="3985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60921-WA0057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304800"/>
            <a:ext cx="41910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Грибок кожи стопы</a:t>
            </a:r>
            <a:endParaRPr lang="ru-RU" dirty="0"/>
          </a:p>
        </p:txBody>
      </p:sp>
      <p:pic>
        <p:nvPicPr>
          <p:cNvPr id="5" name="Содержимое 4" descr="IMG-20160921-WA0058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438400"/>
            <a:ext cx="4267200" cy="4038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60921-WA0063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5029200" y="1066800"/>
            <a:ext cx="3962400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Деформации стоп в виде увеличенной косточки большого пальца, </a:t>
            </a:r>
            <a:r>
              <a:rPr lang="ru-RU" sz="2800" dirty="0" err="1" smtClean="0"/>
              <a:t>молоткообразных</a:t>
            </a:r>
            <a:r>
              <a:rPr lang="ru-RU" sz="2800" dirty="0" smtClean="0"/>
              <a:t> пальцев</a:t>
            </a:r>
            <a:endParaRPr lang="ru-RU" sz="2800" dirty="0"/>
          </a:p>
        </p:txBody>
      </p:sp>
      <p:pic>
        <p:nvPicPr>
          <p:cNvPr id="5" name="Содержимое 4" descr="IMG-20160921-WA0061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81000" y="2286000"/>
            <a:ext cx="419100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60921-WA0060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994910" y="2286000"/>
            <a:ext cx="392049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Диабетическая гангрена</a:t>
            </a:r>
            <a:endParaRPr lang="ru-RU" dirty="0"/>
          </a:p>
        </p:txBody>
      </p:sp>
      <p:pic>
        <p:nvPicPr>
          <p:cNvPr id="5" name="Содержимое 4" descr="IMG-20160921-WA0063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57200" y="2209800"/>
            <a:ext cx="3878580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IMG-20160921-WA0056.jp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00600" y="1752600"/>
            <a:ext cx="4114800" cy="381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458200" cy="762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Проявления синдрома диабетической стопы зависит также от стадии заболевания.</a:t>
            </a:r>
            <a:r>
              <a:rPr lang="en-US" dirty="0" smtClean="0">
                <a:solidFill>
                  <a:srgbClr val="FF0000"/>
                </a:solidFill>
              </a:rPr>
              <a:t> (</a:t>
            </a:r>
            <a:r>
              <a:rPr lang="ru-RU" dirty="0" smtClean="0">
                <a:solidFill>
                  <a:srgbClr val="FF0000"/>
                </a:solidFill>
              </a:rPr>
              <a:t>По </a:t>
            </a:r>
            <a:r>
              <a:rPr lang="ru-RU" dirty="0" err="1" smtClean="0">
                <a:solidFill>
                  <a:srgbClr val="FF0000"/>
                </a:solidFill>
              </a:rPr>
              <a:t>вагнеру</a:t>
            </a:r>
            <a:r>
              <a:rPr lang="ru-RU" dirty="0" smtClean="0">
                <a:solidFill>
                  <a:srgbClr val="FF0000"/>
                </a:solidFill>
              </a:rPr>
              <a:t>)</a:t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914400"/>
            <a:ext cx="4038600" cy="56388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Нулевая стадия, или группа риска развития диабетической стопы. Стопа деформирована, есть гиперкератоз, мозоли, но отсутствуют язвы.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Первая стадия диабетической стопы. Поверхностная язва, ограниченная пределами кожи.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Вторая стадия диабетической стопы. Глубокая язва. В процесс вовлечены не только кожа, но и подкожно-жировая клетчатка, сухожилия, мышечная ткань, без поражения костей. 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Третья стадия диабетической стопы. Глубокая язва с поражением костной ткани.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Четвертая стадия диабетической стопы. Ограниченная гангрена.</a:t>
            </a:r>
          </a:p>
          <a:p>
            <a:pPr>
              <a:buFont typeface="Wingdings" pitchFamily="2" charset="2"/>
              <a:buChar char="v"/>
            </a:pPr>
            <a:r>
              <a:rPr lang="ru-RU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Пятая стадия диабетической стопы. Обширная гангрена.</a:t>
            </a:r>
          </a:p>
          <a:p>
            <a:endParaRPr lang="ru-RU" dirty="0"/>
          </a:p>
        </p:txBody>
      </p:sp>
      <p:pic>
        <p:nvPicPr>
          <p:cNvPr id="5" name="Содержимое 4" descr="Screenshot_2016-09-20-19-59-10.pn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b="26229"/>
          <a:stretch>
            <a:fillRect/>
          </a:stretch>
        </p:blipFill>
        <p:spPr>
          <a:xfrm>
            <a:off x="4191000" y="3200400"/>
            <a:ext cx="4724399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458200" cy="838200"/>
          </a:xfrm>
        </p:spPr>
        <p:txBody>
          <a:bodyPr/>
          <a:lstStyle/>
          <a:p>
            <a:r>
              <a:rPr lang="ru-RU" dirty="0" smtClean="0"/>
              <a:t>Диагностика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1143000"/>
            <a:ext cx="7620000" cy="5181600"/>
          </a:xfrm>
        </p:spPr>
        <p:txBody>
          <a:bodyPr/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Даже в том случае, если диагноз «диабетическая стопа» не вызывает сомнений, требуется углубленное обследование пациента. Необходимо получить ответы на ряд вопросов – какие диабетические изменения произошли в организме, насколько глубоко поражены нервы, сосуды и костные структуры стопы, каков характер присоединившейся инфекции и многие другие.</a:t>
            </a:r>
          </a:p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8610600" y="609600"/>
            <a:ext cx="304800" cy="4876800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686800" cy="24384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синдром диабетической стопы – осложнение сахарного диабета, с образованием трофических язв, гангрен, Результатом которого может стать ампутация.</a:t>
            </a:r>
            <a:endParaRPr lang="ru-RU" dirty="0"/>
          </a:p>
        </p:txBody>
      </p:sp>
      <p:pic>
        <p:nvPicPr>
          <p:cNvPr id="4" name="Содержимое 3" descr="Screenshot_2016-09-20-19-57-59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2895600"/>
            <a:ext cx="5257799" cy="3733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6172200"/>
            <a:ext cx="8458200" cy="457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228600" y="609600"/>
            <a:ext cx="3236913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Опрос больного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Визуальный осмотр стопы больного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Комплексный осмотр стопы </a:t>
            </a: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больного</a:t>
            </a:r>
            <a:endParaRPr lang="en-US" sz="3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Рентгенография стоп</a:t>
            </a:r>
          </a:p>
          <a:p>
            <a:pPr>
              <a:buFont typeface="Wingdings" pitchFamily="2" charset="2"/>
              <a:buChar char="Ø"/>
            </a:pPr>
            <a:r>
              <a:rPr lang="ru-RU" sz="3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Консультация ортопеда</a:t>
            </a:r>
            <a:endParaRPr lang="ru-RU" sz="32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Содержимое 4" descr="Screenshot_2016-09-20-20-01-4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62400" y="1447800"/>
            <a:ext cx="4953000" cy="48767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762000"/>
          </a:xfrm>
        </p:spPr>
        <p:txBody>
          <a:bodyPr>
            <a:normAutofit/>
          </a:bodyPr>
          <a:lstStyle/>
          <a:p>
            <a:r>
              <a:rPr lang="ru-RU" dirty="0" smtClean="0"/>
              <a:t>                                                        лечение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990600"/>
            <a:ext cx="3505200" cy="5486400"/>
          </a:xfrm>
        </p:spPr>
        <p:txBody>
          <a:bodyPr/>
          <a:lstStyle/>
          <a:p>
            <a:r>
              <a:rPr lang="ru-RU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Подход к лечению диабетической стопы зависит от вида заболевания, однако при любой форме заболевания главным является компенсация сахарного диабета и снижение уровня сахара в крови, как устранение основного повреждающего фактора. </a:t>
            </a:r>
          </a:p>
          <a:p>
            <a:endParaRPr lang="ru-RU" dirty="0"/>
          </a:p>
        </p:txBody>
      </p:sp>
      <p:pic>
        <p:nvPicPr>
          <p:cNvPr id="5" name="Содержимое 4" descr="Screenshot_2016-09-20-20-02-0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16266" y="3200400"/>
            <a:ext cx="4499134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228600"/>
            <a:ext cx="8458200" cy="1219200"/>
          </a:xfrm>
        </p:spPr>
        <p:txBody>
          <a:bodyPr/>
          <a:lstStyle/>
          <a:p>
            <a:r>
              <a:rPr lang="ru-RU" dirty="0" smtClean="0"/>
              <a:t>  При ишемической форме: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447800"/>
            <a:ext cx="8458200" cy="52578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Восстановление кровотока в конечности терапевтическими и хирургическими (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чрескожная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транслюминальная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ангиопластика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тромбартериэктомия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или дистальное шунтирование веной) методами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Назначение медикаментозных препаратов, улучшающих кровообращение и снимающих отеки, а также антибактериальных средств</a:t>
            </a:r>
          </a:p>
          <a:p>
            <a:pPr>
              <a:buFont typeface="Wingdings" pitchFamily="2" charset="2"/>
              <a:buChar char="q"/>
            </a:pP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Создание щадящего режима для поврежденной конечности, проведение местной обработки язв антисептиками.</a:t>
            </a:r>
          </a:p>
          <a:p>
            <a:pPr>
              <a:buFont typeface="Wingdings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8458200" cy="1222375"/>
          </a:xfrm>
        </p:spPr>
        <p:txBody>
          <a:bodyPr/>
          <a:lstStyle/>
          <a:p>
            <a:r>
              <a:rPr lang="ru-RU" dirty="0" smtClean="0"/>
              <a:t>При </a:t>
            </a:r>
            <a:r>
              <a:rPr lang="ru-RU" dirty="0" err="1" smtClean="0"/>
              <a:t>нейропатической</a:t>
            </a:r>
            <a:r>
              <a:rPr lang="ru-RU" dirty="0" smtClean="0"/>
              <a:t> и смешанной формах: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524000"/>
            <a:ext cx="8458200" cy="48006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Местной обработка язв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Общая антибактериальная терапия и улучшение трофики стоп </a:t>
            </a:r>
          </a:p>
          <a:p>
            <a:pPr>
              <a:buFont typeface="Wingdings" pitchFamily="2" charset="2"/>
              <a:buChar char="q"/>
            </a:pP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Особое внимание уделяется восстановлению нормальной иннервации, для чего применяются препараты, улучшающие метаболизм.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8458200" cy="1222375"/>
          </a:xfrm>
        </p:spPr>
        <p:txBody>
          <a:bodyPr/>
          <a:lstStyle/>
          <a:p>
            <a:r>
              <a:rPr lang="ru-RU" dirty="0" smtClean="0"/>
              <a:t>     Хирургическое лечение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371600"/>
            <a:ext cx="8458200" cy="4648200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Комплексное хирургическое органосохраняющее лечение осложненных форм синдрома диабетической стопы, направлено на сохранение большего объема пораженной конечности, за счет оптимизации периферического артериального кровотока в нижних конечностях, благодаря выполнению  </a:t>
            </a:r>
            <a:r>
              <a:rPr lang="ru-RU" sz="28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эндоваскулярных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или открытых реконструктивных операций на артериях нижних конечностей. Данная методика чаще предполагает этапное хирургическое лечение.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301752" y="381000"/>
            <a:ext cx="8686800" cy="762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5" name="Содержимое 4" descr="Screenshot_2016-09-23-20-26-41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304800"/>
            <a:ext cx="4114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3-20-26-48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057400"/>
            <a:ext cx="4038599" cy="48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3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572000" cy="4808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4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572000" y="2590800"/>
            <a:ext cx="45720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648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6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648200" y="1905000"/>
            <a:ext cx="4495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Screenshot_2016-09-23-20-28-50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0" y="914400"/>
            <a:ext cx="4419600" cy="4267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3-20-28-55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4876800" y="2133600"/>
            <a:ext cx="4267200" cy="441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458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609600"/>
            <a:ext cx="4267200" cy="5638800"/>
          </a:xfrm>
        </p:spPr>
        <p:txBody>
          <a:bodyPr/>
          <a:lstStyle/>
          <a:p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Настоящей панацеей стал метод 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эндоваскулярного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лечения диабетической стопы (который также называют </a:t>
            </a:r>
            <a:r>
              <a:rPr lang="ru-RU" sz="22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ангиопластикой</a:t>
            </a:r>
            <a:r>
              <a:rPr lang="ru-RU" sz="22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артерии ног при синдроме диабетической стопы). Хирургическое вмешательство производится без наркоза, без разреза через пункцию артерии, с минимальной потерей крови. При этом возможно восстановление проходимости не только артерий голеней, но и так называемых путей притока: подвздошных и бедренных артерий.</a:t>
            </a:r>
          </a:p>
          <a:p>
            <a:endParaRPr lang="ru-RU" dirty="0"/>
          </a:p>
        </p:txBody>
      </p:sp>
      <p:pic>
        <p:nvPicPr>
          <p:cNvPr id="5" name="Содержимое 4" descr="IMG_20160923_214609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3400" y="2164080"/>
            <a:ext cx="4572000" cy="4693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458200" cy="914400"/>
          </a:xfrm>
        </p:spPr>
        <p:txBody>
          <a:bodyPr/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                                                  Актуальность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752600"/>
            <a:ext cx="3008313" cy="48006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</a:rPr>
              <a:t>Синдром диабетической стопы является основной причиной ампутаций конечностей при сахарном диабете. Поражены около 8-10 % больных сахарным диабетом, а 40-50 % из них могут быть отнесены в группы риска</a:t>
            </a:r>
            <a:r>
              <a:rPr lang="ru-RU" dirty="0" smtClean="0"/>
              <a:t>. </a:t>
            </a:r>
            <a:endParaRPr lang="ru-RU" dirty="0"/>
          </a:p>
        </p:txBody>
      </p:sp>
      <p:pic>
        <p:nvPicPr>
          <p:cNvPr id="5" name="Содержимое 4" descr="Screenshot_2016-09-20-20-00-15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733800" y="1676400"/>
            <a:ext cx="5181600" cy="487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_20160923_21462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381000"/>
            <a:ext cx="80772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381000" y="0"/>
            <a:ext cx="8458200" cy="61722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Важное значение при лечении диабетической стопы имеет отказ от курения, поскольку табак имеет негативное влияние на </a:t>
            </a:r>
            <a:r>
              <a:rPr lang="ru-RU" sz="4000" b="1" dirty="0" err="1" smtClean="0">
                <a:solidFill>
                  <a:srgbClr val="C00000"/>
                </a:solidFill>
              </a:rPr>
              <a:t>микрососудистое</a:t>
            </a:r>
            <a:r>
              <a:rPr lang="ru-RU" sz="4000" b="1" dirty="0" smtClean="0">
                <a:solidFill>
                  <a:srgbClr val="C00000"/>
                </a:solidFill>
              </a:rPr>
              <a:t> русло, и в случае курения большинство мероприятий могут быть неэффективными или иметь лишь кратковременный эффект.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 flipV="1">
            <a:off x="180475" y="5714999"/>
            <a:ext cx="8686800" cy="45719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creenshot_2016-09-16-22-10-4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5791200"/>
            <a:ext cx="8686800" cy="838200"/>
          </a:xfrm>
        </p:spPr>
        <p:txBody>
          <a:bodyPr>
            <a:normAutofit/>
          </a:bodyPr>
          <a:lstStyle/>
          <a:p>
            <a:r>
              <a:rPr lang="ru-RU" sz="4400" b="1" i="1" dirty="0" smtClean="0">
                <a:solidFill>
                  <a:srgbClr val="FF0000"/>
                </a:solidFill>
              </a:rPr>
              <a:t>Б</a:t>
            </a:r>
            <a:r>
              <a:rPr lang="ru-RU" sz="4400" b="1" i="1" dirty="0" smtClean="0">
                <a:solidFill>
                  <a:srgbClr val="FB5F11"/>
                </a:solidFill>
              </a:rPr>
              <a:t>л</a:t>
            </a:r>
            <a:r>
              <a:rPr lang="ru-RU" sz="4400" b="1" i="1" dirty="0" smtClean="0">
                <a:solidFill>
                  <a:srgbClr val="FFFF00"/>
                </a:solidFill>
              </a:rPr>
              <a:t>а</a:t>
            </a:r>
            <a:r>
              <a:rPr lang="ru-RU" sz="4400" b="1" i="1" dirty="0" smtClean="0">
                <a:solidFill>
                  <a:srgbClr val="00B050"/>
                </a:solidFill>
              </a:rPr>
              <a:t>г</a:t>
            </a:r>
            <a:r>
              <a:rPr lang="ru-RU" sz="4400" b="1" i="1" dirty="0" smtClean="0">
                <a:solidFill>
                  <a:srgbClr val="00B0F0"/>
                </a:solidFill>
              </a:rPr>
              <a:t>о</a:t>
            </a:r>
            <a:r>
              <a:rPr lang="ru-RU" sz="4400" b="1" i="1" dirty="0" smtClean="0">
                <a:solidFill>
                  <a:srgbClr val="0070C0"/>
                </a:solidFill>
              </a:rPr>
              <a:t>д</a:t>
            </a:r>
            <a:r>
              <a:rPr lang="ru-RU" sz="4400" b="1" i="1" dirty="0" smtClean="0">
                <a:solidFill>
                  <a:srgbClr val="7030A0"/>
                </a:solidFill>
              </a:rPr>
              <a:t>а</a:t>
            </a:r>
            <a:r>
              <a:rPr lang="ru-RU" sz="4400" b="1" i="1" dirty="0" smtClean="0">
                <a:solidFill>
                  <a:srgbClr val="FF0000"/>
                </a:solidFill>
              </a:rPr>
              <a:t>р</a:t>
            </a:r>
            <a:r>
              <a:rPr lang="ru-RU" sz="4400" b="1" i="1" dirty="0" smtClean="0">
                <a:solidFill>
                  <a:srgbClr val="FB5F11"/>
                </a:solidFill>
              </a:rPr>
              <a:t>ю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FFFF00"/>
                </a:solidFill>
              </a:rPr>
              <a:t>з</a:t>
            </a:r>
            <a:r>
              <a:rPr lang="ru-RU" sz="4400" b="1" i="1" dirty="0" smtClean="0">
                <a:solidFill>
                  <a:srgbClr val="00B050"/>
                </a:solidFill>
              </a:rPr>
              <a:t>а</a:t>
            </a:r>
            <a:r>
              <a:rPr lang="ru-RU" sz="4400" b="1" i="1" dirty="0" smtClean="0"/>
              <a:t> </a:t>
            </a:r>
            <a:r>
              <a:rPr lang="ru-RU" sz="4400" b="1" i="1" dirty="0" smtClean="0">
                <a:solidFill>
                  <a:srgbClr val="00B0F0"/>
                </a:solidFill>
              </a:rPr>
              <a:t>в</a:t>
            </a:r>
            <a:r>
              <a:rPr lang="ru-RU" sz="4400" b="1" i="1" dirty="0" smtClean="0">
                <a:solidFill>
                  <a:srgbClr val="0070C0"/>
                </a:solidFill>
              </a:rPr>
              <a:t>н</a:t>
            </a:r>
            <a:r>
              <a:rPr lang="ru-RU" sz="4400" b="1" i="1" dirty="0" smtClean="0">
                <a:solidFill>
                  <a:srgbClr val="7030A0"/>
                </a:solidFill>
              </a:rPr>
              <a:t>и</a:t>
            </a:r>
            <a:r>
              <a:rPr lang="ru-RU" sz="4400" b="1" i="1" dirty="0" smtClean="0">
                <a:solidFill>
                  <a:srgbClr val="FF0000"/>
                </a:solidFill>
              </a:rPr>
              <a:t>м</a:t>
            </a:r>
            <a:r>
              <a:rPr lang="ru-RU" sz="4400" b="1" i="1" dirty="0" smtClean="0">
                <a:solidFill>
                  <a:srgbClr val="FB5F11"/>
                </a:solidFill>
              </a:rPr>
              <a:t>а</a:t>
            </a:r>
            <a:r>
              <a:rPr lang="ru-RU" sz="4400" b="1" i="1" dirty="0" smtClean="0">
                <a:solidFill>
                  <a:srgbClr val="FFFF00"/>
                </a:solidFill>
              </a:rPr>
              <a:t>н</a:t>
            </a:r>
            <a:r>
              <a:rPr lang="ru-RU" sz="4400" b="1" i="1" dirty="0" smtClean="0">
                <a:solidFill>
                  <a:srgbClr val="00B050"/>
                </a:solidFill>
              </a:rPr>
              <a:t>и</a:t>
            </a:r>
            <a:r>
              <a:rPr lang="ru-RU" sz="4400" b="1" i="1" dirty="0" smtClean="0">
                <a:solidFill>
                  <a:srgbClr val="00B0F0"/>
                </a:solidFill>
              </a:rPr>
              <a:t>е</a:t>
            </a:r>
            <a:r>
              <a:rPr lang="ru-RU" sz="4400" b="1" i="1" dirty="0" smtClean="0">
                <a:solidFill>
                  <a:srgbClr val="0070C0"/>
                </a:solidFill>
              </a:rPr>
              <a:t>!</a:t>
            </a:r>
            <a:endParaRPr lang="ru-RU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4800" y="304801"/>
            <a:ext cx="8458200" cy="38100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1066800"/>
            <a:ext cx="8458200" cy="51054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/>
        </p:nvGraphicFramePr>
        <p:xfrm>
          <a:off x="0" y="685800"/>
          <a:ext cx="91440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458200" cy="825500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  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этиология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04800" y="990600"/>
            <a:ext cx="3733800" cy="5638800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tx1"/>
                </a:solidFill>
              </a:rPr>
              <a:t>Факторы, приводящие к развитию диабетической стопы: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Травмы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нейропатии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хроническая артериальная и венозная недостаточность нижних конечностей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системные заболевания соединительной ткани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err="1" smtClean="0">
                <a:solidFill>
                  <a:schemeClr val="tx1"/>
                </a:solidFill>
              </a:rPr>
              <a:t>васкулиты</a:t>
            </a:r>
            <a:endParaRPr lang="ru-RU" sz="2000" b="1" dirty="0" smtClean="0">
              <a:solidFill>
                <a:schemeClr val="tx1"/>
              </a:solidFill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грибковые поражения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рожистое воспаление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пиодермии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аллергические реакции на медикаменты</a:t>
            </a:r>
          </a:p>
          <a:p>
            <a:pPr marL="342900" indent="-342900">
              <a:buAutoNum type="arabicPeriod"/>
            </a:pPr>
            <a:r>
              <a:rPr lang="ru-RU" sz="2000" b="1" dirty="0" smtClean="0">
                <a:solidFill>
                  <a:schemeClr val="tx1"/>
                </a:solidFill>
              </a:rPr>
              <a:t> авитаминозы</a:t>
            </a:r>
            <a:endParaRPr lang="ru-RU" sz="20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creenshot_2016-09-20-19-59-54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114800" y="381000"/>
            <a:ext cx="4800124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8100" y="0"/>
            <a:ext cx="76200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2400" y="304800"/>
            <a:ext cx="3962399" cy="579120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Для того, чтобы на стопе больного сахарным диабетом образовалась язва, должно быть повреждающее воздействие на стопу извне. Благоприятная почва для образования язвенного дефекта возникает вследствие сухости кожи, сниженной чувствительности из-за сенсорной </a:t>
            </a:r>
            <a:r>
              <a:rPr lang="ru-RU" sz="2400" b="1" dirty="0" err="1" smtClean="0">
                <a:solidFill>
                  <a:schemeClr val="tx1"/>
                </a:solidFill>
              </a:rPr>
              <a:t>нейропатии</a:t>
            </a:r>
            <a:r>
              <a:rPr lang="ru-RU" sz="2400" b="1" dirty="0" smtClean="0">
                <a:solidFill>
                  <a:schemeClr val="tx1"/>
                </a:solidFill>
              </a:rPr>
              <a:t>, а также нарушения циркуляции крови.</a:t>
            </a:r>
            <a:endParaRPr lang="ru-RU" sz="2400" b="1" dirty="0">
              <a:solidFill>
                <a:schemeClr val="tx1"/>
              </a:solidFill>
            </a:endParaRPr>
          </a:p>
        </p:txBody>
      </p:sp>
      <p:pic>
        <p:nvPicPr>
          <p:cNvPr id="5" name="Содержимое 4" descr="Screenshot_2016-09-20-20-01-0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267201" y="1981200"/>
            <a:ext cx="46482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458200" cy="762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    патогенез</a:t>
            </a:r>
            <a:endParaRPr lang="ru-RU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876800" y="152400"/>
            <a:ext cx="4267200" cy="6172200"/>
          </a:xfrm>
        </p:spPr>
        <p:txBody>
          <a:bodyPr>
            <a:noAutofit/>
          </a:bodyPr>
          <a:lstStyle/>
          <a:p>
            <a:r>
              <a:rPr lang="ru-RU" sz="2700" b="1" dirty="0" smtClean="0">
                <a:solidFill>
                  <a:schemeClr val="tx1"/>
                </a:solidFill>
              </a:rPr>
              <a:t>Патогенез развития язвенных дефектов - сложный и неоднородный процесс, представляющий собой комбинацию ряда факторов и условий. Основная роль принадлежит периферической </a:t>
            </a:r>
            <a:r>
              <a:rPr lang="ru-RU" sz="2700" b="1" dirty="0" err="1" smtClean="0">
                <a:solidFill>
                  <a:schemeClr val="tx1"/>
                </a:solidFill>
              </a:rPr>
              <a:t>полинейропатии</a:t>
            </a:r>
            <a:r>
              <a:rPr lang="ru-RU" sz="2700" b="1" dirty="0" smtClean="0">
                <a:solidFill>
                  <a:schemeClr val="tx1"/>
                </a:solidFill>
              </a:rPr>
              <a:t> и </a:t>
            </a:r>
            <a:r>
              <a:rPr lang="ru-RU" sz="2700" b="1" dirty="0" err="1" smtClean="0">
                <a:solidFill>
                  <a:schemeClr val="tx1"/>
                </a:solidFill>
              </a:rPr>
              <a:t>макроангиопатии</a:t>
            </a:r>
            <a:r>
              <a:rPr lang="ru-RU" sz="2700" b="1" dirty="0" smtClean="0">
                <a:solidFill>
                  <a:schemeClr val="tx1"/>
                </a:solidFill>
              </a:rPr>
              <a:t>, на которые оказывают воздействие такие внешние факторы, как травма и инфекция.</a:t>
            </a:r>
          </a:p>
          <a:p>
            <a:endParaRPr lang="ru-RU" sz="2700" dirty="0"/>
          </a:p>
        </p:txBody>
      </p:sp>
      <p:pic>
        <p:nvPicPr>
          <p:cNvPr id="5" name="Содержимое 4" descr="Screenshot_2016-09-20-20-00-39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28600" y="2133600"/>
            <a:ext cx="4648200" cy="4191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1000" y="990600"/>
            <a:ext cx="8458200" cy="3810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</a:rPr>
              <a:t>  Изменения стоп, которые могут повысить риск развития глубоких повреждений, еще называют «малыми проблемами» стоп. Хотя они и не являются тяжелыми поражениями, но пренебрегать их лечением ни в коем случае нельзя, так как именно они приводят к тяжелым последствиям.</a:t>
            </a:r>
            <a:endParaRPr lang="ru-RU" sz="36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Вросший ноготь</a:t>
            </a:r>
            <a:endParaRPr lang="ru-RU" dirty="0"/>
          </a:p>
        </p:txBody>
      </p:sp>
      <p:pic>
        <p:nvPicPr>
          <p:cNvPr id="5" name="Содержимое 4" descr="Screenshot_2016-09-21-22-05-02.pn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 rot="16200000">
            <a:off x="38099" y="1943098"/>
            <a:ext cx="4800603" cy="4114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Содержимое 5" descr="Screenshot_2016-09-21-22-07-11.png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 rot="10800000">
            <a:off x="4953000" y="1600200"/>
            <a:ext cx="3962400" cy="4724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312</TotalTime>
  <Words>729</Words>
  <PresentationFormat>Экран (4:3)</PresentationFormat>
  <Paragraphs>68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Трек</vt:lpstr>
      <vt:lpstr>           Синдром диабетической стопы </vt:lpstr>
      <vt:lpstr>синдром диабетической стопы – осложнение сахарного диабета, с образованием трофических язв, гангрен, Результатом которого может стать ампутация.</vt:lpstr>
      <vt:lpstr>                                                  Актуальность</vt:lpstr>
      <vt:lpstr>Слайд 4</vt:lpstr>
      <vt:lpstr>   этиология</vt:lpstr>
      <vt:lpstr>Слайд 6</vt:lpstr>
      <vt:lpstr>          патогенез</vt:lpstr>
      <vt:lpstr>Слайд 8</vt:lpstr>
      <vt:lpstr>Вросший ноготь</vt:lpstr>
      <vt:lpstr>Потемнение ногтя</vt:lpstr>
      <vt:lpstr>Грибковое поражение ногтей</vt:lpstr>
      <vt:lpstr>Мозоли и натоптыши</vt:lpstr>
      <vt:lpstr>Порезы кожи при обрезании ногтей</vt:lpstr>
      <vt:lpstr>Трещины пяток</vt:lpstr>
      <vt:lpstr>Грибок кожи стопы</vt:lpstr>
      <vt:lpstr>Деформации стоп в виде увеличенной косточки большого пальца, молоткообразных пальцев</vt:lpstr>
      <vt:lpstr>Диабетическая гангрена</vt:lpstr>
      <vt:lpstr>Проявления синдрома диабетической стопы зависит также от стадии заболевания. (По вагнеру) </vt:lpstr>
      <vt:lpstr>Диагностика</vt:lpstr>
      <vt:lpstr>Слайд 20</vt:lpstr>
      <vt:lpstr>                                                        лечение</vt:lpstr>
      <vt:lpstr>  При ишемической форме:</vt:lpstr>
      <vt:lpstr>При нейропатической и смешанной формах:</vt:lpstr>
      <vt:lpstr>     Хирургическое лечение </vt:lpstr>
      <vt:lpstr>Слайд 25</vt:lpstr>
      <vt:lpstr>Слайд 26</vt:lpstr>
      <vt:lpstr>Слайд 27</vt:lpstr>
      <vt:lpstr>Слайд 28</vt:lpstr>
      <vt:lpstr>Слайд 29</vt:lpstr>
      <vt:lpstr>Слайд 30</vt:lpstr>
      <vt:lpstr> </vt:lpstr>
      <vt:lpstr>Благодарю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      Синдром диабетической стопы </dc:title>
  <dc:creator>SALTEREEVA KHAVA</dc:creator>
  <cp:lastModifiedBy>Салтереева Хава Р</cp:lastModifiedBy>
  <cp:revision>34</cp:revision>
  <dcterms:created xsi:type="dcterms:W3CDTF">2016-09-20T18:13:11Z</dcterms:created>
  <dcterms:modified xsi:type="dcterms:W3CDTF">2016-09-23T18:36:07Z</dcterms:modified>
</cp:coreProperties>
</file>