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4A2FB-A596-479B-A57B-5FCF783084BC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34CD9-CF44-4AAF-8530-3639E7E9C0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5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34CD9-CF44-4AAF-8530-3639E7E9C05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42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BF68-0EA2-419D-8694-2F5D6E9F8C4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7E8D-13D0-457D-9CBF-B9D6C384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7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BF68-0EA2-419D-8694-2F5D6E9F8C4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7E8D-13D0-457D-9CBF-B9D6C384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1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BF68-0EA2-419D-8694-2F5D6E9F8C4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7E8D-13D0-457D-9CBF-B9D6C384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3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BF68-0EA2-419D-8694-2F5D6E9F8C4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7E8D-13D0-457D-9CBF-B9D6C3848D8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4943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BF68-0EA2-419D-8694-2F5D6E9F8C4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7E8D-13D0-457D-9CBF-B9D6C384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3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BF68-0EA2-419D-8694-2F5D6E9F8C4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7E8D-13D0-457D-9CBF-B9D6C384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06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BF68-0EA2-419D-8694-2F5D6E9F8C4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7E8D-13D0-457D-9CBF-B9D6C384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48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BF68-0EA2-419D-8694-2F5D6E9F8C4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7E8D-13D0-457D-9CBF-B9D6C384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508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BF68-0EA2-419D-8694-2F5D6E9F8C4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7E8D-13D0-457D-9CBF-B9D6C384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2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BF68-0EA2-419D-8694-2F5D6E9F8C4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7E8D-13D0-457D-9CBF-B9D6C384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06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BF68-0EA2-419D-8694-2F5D6E9F8C4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7E8D-13D0-457D-9CBF-B9D6C384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1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BF68-0EA2-419D-8694-2F5D6E9F8C4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7E8D-13D0-457D-9CBF-B9D6C384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49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BF68-0EA2-419D-8694-2F5D6E9F8C4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7E8D-13D0-457D-9CBF-B9D6C384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5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BF68-0EA2-419D-8694-2F5D6E9F8C4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7E8D-13D0-457D-9CBF-B9D6C384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9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BF68-0EA2-419D-8694-2F5D6E9F8C4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7E8D-13D0-457D-9CBF-B9D6C384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3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BF68-0EA2-419D-8694-2F5D6E9F8C4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7E8D-13D0-457D-9CBF-B9D6C384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2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BF68-0EA2-419D-8694-2F5D6E9F8C4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C7E8D-13D0-457D-9CBF-B9D6C384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7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EFBF68-0EA2-419D-8694-2F5D6E9F8C49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C7E8D-13D0-457D-9CBF-B9D6C3848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274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tass3.cdnvideo.ru/width/1200_4ce85301/tass/m2/uploads/i/20190830/5150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" y="531590"/>
            <a:ext cx="4596384" cy="2063622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Дисбактериоз у детей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02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gradusnik.net/wp-content/uploads/2014/12/analiz-na-disbakterioz-u-detej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548640"/>
            <a:ext cx="10826496" cy="58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83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913" y="394806"/>
            <a:ext cx="4992688" cy="6126434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Дисбактериоз у детей первого года жизни, как правило, лечения не требует. Лучшим средством нормализации баланса кишечной микрофлоры в этом случае является естественное вскармливание. Эффективное лечение дисбактериоза у детей, в первую очередь, требует устранения причины развития патологического процесса.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https://alternativa-mc.ru/wp-content/uploads/hlamidii-sushchestvuyut-vnutri-kletki-hozyaina-i-ne-reagiruyut-ni-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16" y="1682539"/>
            <a:ext cx="638175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472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Лечение дисбактериоза у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28" y="1741043"/>
            <a:ext cx="63627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953" y="285078"/>
            <a:ext cx="6480112" cy="4713642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нормализации кишечного биоценоза обычно назначаются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пробиотики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(содержат монокультуры полезных микроорганизмов или их комбинации),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пребиотики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(способствуют росту и размножению представителей нормальной микрофлоры кишечника),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симбиотики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(комбинированные препараты, сочетающие про-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пребиотики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бактериофаги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лизируют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патогенные микроорганизмы). В некоторых случаях может возникнуть необходимость в антибиотикотерапии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78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3040" y="1309206"/>
            <a:ext cx="8946541" cy="4774602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выраженных расстройствах пищеварения назначают ферменты, в случае интоксикации могут применяться сорбенты (следует иметь в виду, что они принимаются отдельно от всех других препаратов). Часто болеющим детям показана витаминотерапия. Для лечения тяжелого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кандидозного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дисбактериоза у детей используют антимикотические лекарственные средства.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73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784" y="602070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Профилактика дисбактериоза у новорожденного предполагает планирование беременности, своевременное лечение урогенитальных инфекций, сбалансированное питание женщины в период беременности, избегание психического перенапряжения.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целях предотвращения развития дисбактериоза у детей рекомендуется: раннее прикладывание ребенка к груди; своевременное лечение соматических заболеваний; рациональное питание; рациональный режим дня; избегание бесконтрольного применения лекарственных средств (в частности, антибактериальных и гормональных противовоспалительных препаратов).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017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cf.ppt-online.org/files/slide/4/48O3muvFfN7M10SjqILgCsEoxpyX95Dbrhweda/slide-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66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877824"/>
            <a:ext cx="8946541" cy="5370575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Дисбактериоз у детей – это нарушение нормального соотношения облигатных и факультативных микроорганизмов в кишечнике в пользу последних.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ds04.infourok.ru/uploads/ex/0f1a/0007b039-0c4ef1f9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582" y="3145470"/>
            <a:ext cx="6345969" cy="341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9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024" y="353568"/>
            <a:ext cx="8946541" cy="565099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первой недели жизни в кишечнике ребенка поселяется большое количество условно-патогенных микроорганизмов, что приводит к развитию транзиторного дисбактериоза кишечника, который обычно завершается на второй неделе жизни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Нормальная микрофлора предотвращает заселение кишечника патогенными микроорганизмами, участвует в выработке некоторых витаминов, обмене веществ, становлении иммунитета, стимулирует перистальтику кишечника и выполняет некоторые другие необходимые для нормальной жизнедеятельности организма функции. Под воздействием неблагоприятных факторов нормальная кишечная флора у ребенка может не сформироваться, а транзиторный дисбактериоз переходит в истинный.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fb.ru/media/i/1/9/3/5/1/i/19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65" y="3179063"/>
            <a:ext cx="2255585" cy="265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7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296" y="597408"/>
            <a:ext cx="5831015" cy="6035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 риска дисбактериоза у </a:t>
            </a:r>
            <a:r>
              <a:rPr lang="ru-RU" sz="24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новорожденных </a:t>
            </a:r>
            <a: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грудных детей относятся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беременной женщины инфекционно-воспалительных заболеваний урогенитального тракта;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беременности и/или родов;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недоношенность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прикладывание ребенка к груди;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матери в период кормления грудью;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кормящей матери;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ребенка на искусственное вскармливание;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ребенком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www.chitalnya.ru/upload3/190/f7deedcd0d8be07c8f4869acd13fe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11" y="780288"/>
            <a:ext cx="5753100" cy="54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4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681" y="297270"/>
            <a:ext cx="5484940" cy="5762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 </a:t>
            </a:r>
            <a: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более старшего </a:t>
            </a:r>
            <a:r>
              <a:rPr lang="ru-RU" sz="24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возраста: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диатез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респираторные вирусные инфекции;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глистные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инвазии;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желудочно-кишечного тракта;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несбалансированное;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антибактериальными препаратами;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анемия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гормонального фона;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организм неблагоприятных экологических факторов;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стрессовые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ситуации; хирургические вмешательства;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новообразования.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thumbs.dreamstime.com/z/%D0%B1%D0%B0%D0%BA%D1%82%D0%B5%D1%80%D0%B8%D0%B8-%D0%BD%D0%B0-%D1%87%D0%B5-%D0%BE%D0%B2%D0%B5%D1%87%D0%B5%D1%81%D0%BA%D0%BE%D0%B9-%D1%80%D1%83%D0%BA%D0%B5-61505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20" y="449261"/>
            <a:ext cx="6213348" cy="590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58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792" y="585216"/>
            <a:ext cx="9796336" cy="2609087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преобладания той или иной условно-патогенной микрофлоры дисбактериоз у детей бывает следующих видов: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кандидозный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стафилококковый; протейный; ассоциированный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s://gastrotract.ru/wp-content/uploads/2017/02/82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34" y="2673730"/>
            <a:ext cx="7135241" cy="36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65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Симптомы дисбактериоза у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21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953" y="187542"/>
            <a:ext cx="8308912" cy="638394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признаков дисбактериоза у ребенка более старшего возраста </a:t>
            </a:r>
            <a:r>
              <a:rPr lang="ru-RU" sz="24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слюноотделение, неприятный запах изо рта, частые отрыжки, изжогу, кишечные колики, чрезмерное газообразование, боли в верхней части живота, ощущение распирания желудка после еды, а также диарею, запоры или их чередование, при этом кал пациента имеет неравномерное окрашивание. У детей появляются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заеды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углах рта, кровоточивость десен, угревая сыпь, фурункулез, ломкость волос и ногтей, сухость кожных покровов, головные боли, раздражительность, слабость и быстрая утомляемость.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дисбактериоза у детей (особенно на фоне иммунодефицита) может проявляться глосситом,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хейлитом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баланопоститом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вульвитом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кандидозом гладкой кожи, висцеральным кандидозом.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https://thumbs.dreamstime.com/b/%D1%87%D0%B5%D0%BB%D0%BE%D0%B2%D0%B5%D0%BA-%D1%81-%D0%B1%D0%B0%D0%BA%D1%82%D0%B5%D1%80%D0%B8%D1%8F%D0%BC%D0%B8-%D0%B2-%D0%B6%D0%B8%D0%B2%D0%BE%D1%82%D0%B5-110659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53" y="2145792"/>
            <a:ext cx="3605910" cy="43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76" y="329184"/>
            <a:ext cx="11167872" cy="577291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диагностике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привлекается педиатр и детский гастроэнтеролог, обязательно проводится лабораторный анализ на дисбактериоз у детей.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физикальной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диагностики оценивается состояние кожных покровов и слизистых оболочек, определяется болезненность по ходу кишечника при пальпации, вздутие живота.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 дисбактериоза заключается в проведении биохимического и/или бактериологического анализа на дисбактериоз у детей (исследование кала, желчи).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Микробиологическими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критериями являются уменьшение количества лакто-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бифидобактерий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снижение или увеличение концентрации типичной кишечной палочки, увеличение количества микроскопических грибов, кокков,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клостридий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этиологического фактора может понадобиться ультразвуковое исследование органов брюшной полости, гастроскопия,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колоноскопия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лабораторное исследование кала на лямблии, яйца глистов,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копрограмма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биохимический анализ крови.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97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163</TotalTime>
  <Words>614</Words>
  <Application>Microsoft Office PowerPoint</Application>
  <PresentationFormat>Произвольный</PresentationFormat>
  <Paragraphs>37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Ион</vt:lpstr>
      <vt:lpstr>Дисбактериоз у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Дисбактериоз у детей</dc:title>
  <dc:creator>admin</dc:creator>
  <cp:lastModifiedBy>HP</cp:lastModifiedBy>
  <cp:revision>19</cp:revision>
  <dcterms:created xsi:type="dcterms:W3CDTF">2020-10-05T08:10:16Z</dcterms:created>
  <dcterms:modified xsi:type="dcterms:W3CDTF">2023-03-12T15:14:15Z</dcterms:modified>
</cp:coreProperties>
</file>