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3" r:id="rId3"/>
    <p:sldId id="388" r:id="rId4"/>
    <p:sldId id="389" r:id="rId5"/>
    <p:sldId id="390" r:id="rId6"/>
    <p:sldId id="392" r:id="rId7"/>
    <p:sldId id="393" r:id="rId8"/>
    <p:sldId id="259" r:id="rId9"/>
    <p:sldId id="382" r:id="rId10"/>
    <p:sldId id="370" r:id="rId11"/>
    <p:sldId id="379" r:id="rId12"/>
    <p:sldId id="394" r:id="rId13"/>
    <p:sldId id="395" r:id="rId14"/>
    <p:sldId id="298" r:id="rId15"/>
    <p:sldId id="383" r:id="rId16"/>
    <p:sldId id="384" r:id="rId17"/>
    <p:sldId id="385" r:id="rId18"/>
    <p:sldId id="386" r:id="rId19"/>
    <p:sldId id="380" r:id="rId20"/>
    <p:sldId id="381" r:id="rId21"/>
    <p:sldId id="387" r:id="rId22"/>
    <p:sldId id="391" r:id="rId23"/>
    <p:sldId id="341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60"/>
  </p:normalViewPr>
  <p:slideViewPr>
    <p:cSldViewPr>
      <p:cViewPr>
        <p:scale>
          <a:sx n="60" d="100"/>
          <a:sy n="60" d="100"/>
        </p:scale>
        <p:origin x="-169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3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8BAC10-FEDD-42B7-BD49-A6E19279F642}" type="datetimeFigureOut">
              <a:rPr lang="ru-RU" smtClean="0"/>
              <a:pPr/>
              <a:t>12.03.2023</a:t>
            </a:fld>
            <a:endParaRPr lang="ru-RU" dirty="0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314EA58-47BA-47B4-B0B7-65EFD41ADB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0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priezientatsiia-praktichieskogho-zaniatiia-miediko-ghienietichieskoie-konsul-tirovaniia-profilaktika-nasliedstviennoi-patologhii.html" TargetMode="External"/><Relationship Id="rId2" Type="http://schemas.openxmlformats.org/officeDocument/2006/relationships/hyperlink" Target="https://s1.slide-share.ru/s_slide/e7b9197ce14a898f2189385413975c2c/931396ea-66f4-4553-9885-c82e8bd1038c.jpe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4.lovetalk.ru/gFx1zfkeTo.jpg?access_key=0520532c705ef5d247b347e7f4479cd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71538" y="1643050"/>
            <a:ext cx="7215238" cy="1714512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Изменчивость. </a:t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Медицинская генетика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"Астраханский ГМУ" Минздрава России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0042"/>
            <a:ext cx="91440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Кафедра биологии</a:t>
            </a:r>
          </a:p>
          <a:p>
            <a:pPr algn="r"/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Зав. каф.: д.м.н., профессор, член-корреспондент РАЕ </a:t>
            </a:r>
            <a:r>
              <a:rPr lang="ru-RU" sz="1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Сентюрова</a:t>
            </a:r>
            <a:r>
              <a:rPr lang="ru-RU" sz="1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Л.Г.</a:t>
            </a:r>
            <a:endParaRPr lang="ru-RU" sz="1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43570" y="4071942"/>
            <a:ext cx="3500430" cy="1857388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628652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АСТРАХАНЬ 2021</a:t>
            </a:r>
            <a:endParaRPr lang="ru-RU" b="1" dirty="0">
              <a:ln w="12700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obrazovalka.ru/attachs/3e2f33d0c818ae2b367bc57712ead56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7934840" cy="592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84"/>
            <a:ext cx="9001156" cy="55721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4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https://obrazovalka.ru/geometriya/question-572207.html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500042"/>
            <a:ext cx="8102003" cy="556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5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https://s1.slide-share.ru/s_slide/e7b9197ce14a898f2189385413975c2c/931396ea-66f4-4553-9885-c82e8bd1038c.jpeg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  <p:sp>
        <p:nvSpPr>
          <p:cNvPr id="34818" name="AutoShape 2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s/228433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0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8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http://900igr.net/up/datas/228433/003.jpg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  <p:sp>
        <p:nvSpPr>
          <p:cNvPr id="34818" name="AutoShape 2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.ytimg.com/vi/b17qfrEBt34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252000" indent="432000"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9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https://www.youtube.com/watch?app=desktop&amp;v=b17qfrEBt34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  <p:sp>
        <p:nvSpPr>
          <p:cNvPr id="34818" name="AutoShape 2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s1.slide-share.ru/s_slide/e7b9197ce14a898f2189385413975c2c/931396ea-66f4-4553-9885-c82e8bd1038c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Наследственная изменчивость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Наследственная изменчивость (или генотипическая) обусловлена наследственно закрепленным изменением одного или нескольких генов. В основе наследственной изменчивости лежит либо возникновение мутаций (мутационная изменчивость), либо перекомбинация генетического материала в процессе мейоза (комбинативная изменчивость).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результате мутации может изменяться структура конкретного гена (генная мутация), строение хромосом (хромосомные мутации или перестройки), а также целых геномов (геномные мутации), что выражается в появлении в потомстве нового признака или признаков.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Помимо мутаций в основе наследственной изменчивости лежит явление перекомбинации генов (кроссинговер) или хромосом (в ходе метафазы — анафазы мейоза), что приводит к новому сочетанию генов (или хромосом) в гаметах и, следовательно, иной их генетической конституции.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После слияния гамет в результате оплодотворения в потомстве появляются новые сочетания (комбинации) признаков. Такой тип изменчивости называется комбинативным.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Отсюда в генетике понятия о мутационной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рекомбинативной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(комбинативной) генотипической изменчивости, которая наследуется организмом.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360000" algn="just">
              <a:spcBef>
                <a:spcPts val="0"/>
              </a:spcBef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Мутационная изменчивость-1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Мутационная изменчивость — это форма генотипической изменчивости, обусловленная изменением собственного генетического материала организма.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Гены время от времени действительно подвергаются изменениям, которые получили название мутаций.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Мутации (от лат.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mutatio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— изменение) — внезапные естественные или вызванные искусственно изменения генетического материала, приводящие к изменению тех или иных фенотипических признаков организма. Процесс воспроизведения генетического материала (репликация) очень точен, и ошибки в нем (мутации) встречаются крайне редко. Однако они фиксируются в структуре генов и в дальнейшем уже воспроизводятся в новой, мутантной форме.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Если мутации происходят без какой-либо [известной причины] и имеют случайный характер, они называются спонтанными. Однако большинство мутаций носит индуцированный (вероятностный) характер. Имеется и целый ряд разнообразных факторов, содействие которых повышает вероятность возникновения мутаций. Это может быть воздействие определенных химических веществ, ионизирующих излучений, высоких и низких температур и т. д.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360000" algn="just">
              <a:spcBef>
                <a:spcPts val="0"/>
              </a:spcBef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Мутационная изменчивость-2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мутагены увеличивают частоту мутаций в сотни раз. При возникновении ряда геномных мутаций большое значение имеет возраст матери. Однако случайный характер возникновения мутаций сохраняется независимо от вида и количества мутагенных факторов, и предсказать появление той или иной мутации невозможно.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основе анализа воздействующих мутагенных факторов, можно говорить лишь о большей или меньшей вероятности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индуцирования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возникновения мутации, но не более.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мутация произошла в половой клетке, то она может передаваться потомкам, определять наследственную изменчивость. В этом случае она становится унаследованной.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же мутация произошла в соматической клетке, то она передается только тем клеткам, которые возникают из этой мутированной клетки. Такие мутации называются соматическими и не передаются по наследству.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360000" algn="just">
              <a:spcBef>
                <a:spcPts val="0"/>
              </a:spcBef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Мутационная изменчивость-3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Генетики различают несколько основных типов мутаций: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генные мутации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мутации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ДНК) — при копировании молекулы ДНК могут происходить ошибки, которые меняют порядок построения нуклеотидов. Это могут быть выпадения, вставки, замены, перестановки одного или нескольких нуклеотидов, что изменяет смысл генетической информации и проявляется в структуре, а, следовательно, и в функции кодируемого белка. В такие мутации обычно вовлечен один ген. Спектр этих проявлений — от нулевых до летальных — зависит от структуры и функции синтезируемого белка. Новые мутации — это важнейший источник генетической изменчивости, являющейся основой биологической эволюции (филогенеза);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динамические генные мутации характеризуются прогрессирующим изменением наследственного материала при его передаче из поколения в поколение. Они характерны, в частности, для хореи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Геттингтона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атаксии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Фридрейха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других наследственных заболеваний.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геномные мутации вызываются изменением числа хромосом в кариотипе вследствие хромосомных перестроек (аберраций) — в результате, целые блоки хромосомного материала могут перемещаться и видоизменяться как в пределах одной хромосомы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делеции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инверсии, дупликации,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инсерции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так и между хромосомами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транслокации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что приводит, соответственно, к изменению локализации генов.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180000" indent="360000" algn="just">
              <a:spcBef>
                <a:spcPts val="0"/>
              </a:spcBef>
            </a:pP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Мутационная изменчивость-4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утрате или появлении лишних гомологичных хромосом в хромосомном наборе на месте двух положенных гомологичных хромосом (ХХ или ХY) оказываются: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одна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моносомия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Х-хромосоме — Х0 (синдром Тернера);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две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дисомия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Х-хромосоме у мужчин — XXY (синдром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Клайнфельтера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дисомия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Yхромосоме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мужчин (синдром Жакоб);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три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трисомия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Х-хромосоме — ХХХ (синдром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трипло-Х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 ХХ или ХY + 21 (при добавочной хромосоме на 21 паре — синдром Дауна); ХХ или ХY + 13 (синдром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Патау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 ХХ или ХY + 18 (синдром Эдвардса) и др.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Моно-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дисомия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это возможные варианты мутаций половых клеток,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трисомия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аутосомных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клеток.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полиплоидии происходит кратное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триплоиды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тетраплоиды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увеличение генома вследствие нарушения поведения хромосом во время клеточного деления.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Триплоидные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зиготы возникают, если половая клетка, имеющая нормальный гаплоидный набор, соединяется с диплоидной половой клеткой, в которой не произошло расщепления хромосом во время мейоза. Полиплоидия обычна в растительном мире, у животных встречается реже (в основном, среди беспозвоночных) а у человека несовместима с жизнью вследствие большого количества врожденных аномалий развития плода.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Еще один вариант геномной мутации 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псевдонормальный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кариотип. В таком диплоидном наборе, содержащем положенные 23 пары хромосом, все хромосомы происходят от одного из родителей, а хромосомы второго родителя отсутствуют. Такой кариотип не совместим с жизнью.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Рекомбинантная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изменчивость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Рекомбинативная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(комбинативная) изменчивость — форма генотипической изменчивости, обусловленная возникновением новых сочетаний генов — рекомбинаций. Такой тип изменчивости проявляется уже на стадии образования половых клеток. В каждой половой клетке (гамете) представлена только одна гомологичная хромосома из каждой пары. Хромосомы попадают в гамету случайным образом, поэтому половые клетки одного человека могут довольно сильно отличаться по набору генов в хромосомах. Еще более важная стадия для возникновения комбинативной изменчивости — это оплодотворение, после которого у вновь возникшего организма 50% генов унаследовано от одного родителя, а 50% — от другого.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  <a:buNone/>
            </a:pPr>
            <a:endParaRPr lang="ru-RU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142984"/>
            <a:ext cx="9144000" cy="5715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6286544" cy="7858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indent="432000" algn="just">
              <a:spcBef>
                <a:spcPts val="0"/>
              </a:spcBef>
            </a:pP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Генéтика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(от греч.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γενητως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— происходящий от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когото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) — наука о закономерностях наследственности и изменчивости. В зависимости от объекта исследования в науке классифицируют генетику растений, животных, микроорганизмов, человека и т. д., а в зависимости от используемых методов [общих для ряда дисциплин] — медицинскую генетику, молекулярную генетику, экологическую генетику и другие. </a:t>
            </a:r>
          </a:p>
          <a:p>
            <a:pPr indent="432000" algn="just">
              <a:spcBef>
                <a:spcPts val="0"/>
              </a:spcBef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Идеи и методы генетики играют важную роль в медицине, биологии, сельском хозяйстве, микробиологической промышленности, в генетической инженерии и других отраслях деятельности человека.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2]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данной работе мы изучим один из предметов генетики – изменчивость организмов, а также медицинскую генетику.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en-US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rId2" action="ppaction://hlinksldjump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rId2" action="ppaction://hlinksldjump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rId2" action="ppaction://hlinksldjump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Медицинская биология и общая генетика: учебник для студентов учреждений высшего образования по специальности “лечебное дело”: Учебник / О.-ЯЛ.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Бекиш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В Л. Бекиш.-2-е изд.,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доп. -Витебск: Издательство ВГМУ, 2011.-544 с.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Ненаследственная изменчивость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Фенотипическая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модификационная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изменчивость — форма изменчивости, не связанная с изменениями генотипа и вызванная влиянием среды на развивающийся организм.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Модификации — это фенотипические различия, вызываемые внешними факторами у наследственно одинаковых организмов. Суть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модификационной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изменчивости в том, что в процессе индивидуального (онтогенетического) развития под влиянием факторов окружающей среды могут возникать изменения морфологических, физиологических, биохимических и др. особенностей организмов. Так как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модификационная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изменчивость не связана с изменениями генотипа, то эти приобретенные свойства, в отличие от мутаций, организмом не наследуются.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характеристики пределов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модификационной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изменчивости и существует понятие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норма реакции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Но, например, некоторые признаки у человека невозможно изменить за счет средовых влияний: группу крови, пол, цвет глаз. Другие, напротив, очень чувствительны к воздействию среды — в результате длительного пребывания на солнце цвет кожи становится значительно темнее, а волосы светлеют/выгорают.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19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642918"/>
            <a:ext cx="9144000" cy="62150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1472" y="0"/>
            <a:ext cx="8139114" cy="7143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Онтогенетическая изменчивость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180000" indent="36000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Онтогенетическая изменчивость отражает появление новых признаков в ходе индивидуального развития организма. Причиной онтогенетической изменчивости является функционирование различных наборов генов в ходе онтогенеза. Гены начинают «работать» и «выключаются» в определенном порядке, согласно именно той программе развития, которая характерна для данного вида.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Результатом этого процесса является появление/исчезновение определенных признаков, в том числе, морфологических. Например, у младенца и взрослого человека внешний вид, организация психики имеют значительные различия. Типичными примерами онтогенетической изменчивости являются морфологические изменения у земноводных, насекомых и др.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9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Заключение</a:t>
            </a:r>
            <a:endParaRPr lang="ru-RU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85992"/>
            <a:ext cx="8143932" cy="37242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24000" indent="324000" algn="just">
              <a:spcBef>
                <a:spcPts val="0"/>
              </a:spcBef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Для эффективного внедрения в клинику достижений медицинской генетики необходимо, чтобы каждый врач был знаком с основными законами наследственной передачи признаков и владел навыками их практического использования. Выявить больного с наследственной патологией, определить ее характер и направить в соответствующий центр для оказания специализированной медико-генетической помощи – вот те минимальные задачи, которые должен решать любой врач и, в первую очередь, участковый.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714488"/>
            <a:ext cx="9144000" cy="51435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9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785794"/>
            <a:ext cx="6186502" cy="833454"/>
          </a:xfrm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8858312" cy="4929198"/>
          </a:xfrm>
        </p:spPr>
        <p:txBody>
          <a:bodyPr anchor="ctr"/>
          <a:lstStyle/>
          <a:p>
            <a:pPr algn="just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Медицинская биология и общая генетика: учебник для студентов учреждений высшего образования по специальности “лечебное дело”: Учебник / О.-ЯЛ.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Бекиш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Л. Бекиш.-2-е изд.,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 доп. -Витебск: Издательство ВГМУ, 2011.-544 с.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МЕДИЦИНСКАЯ ГЕНЕТИКА Горбунова В. Н. УЧЕБНИК для студентов медицинских вузов и слушателей последипломного образования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4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https://obrazovalka.ru/geometriya/question-572207.html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5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rId2"/>
              </a:rPr>
              <a:t>https://s1.slide-share.ru/s_slide/e7b9197ce14a898f2189385413975c2c/931396ea-66f4-4553-9885-c82e8bd1038c.jpeg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6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https://myslide.ru/presentation/metody-medicinskoj-genetikixAkbn-smirnova-sn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lvl="0"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7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rId3"/>
              </a:rPr>
              <a:t>https://multiurok.ru/files/priezientatsiia-praktichieskogho-zaniatiia-miediko-ghienietichieskoie-konsul-tirovaniia-profilaktika-nasliedstviennoi-patologhii.html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8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http://900igr.net/up/datas/228433/003.jpg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9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https://www.youtube.com/watch?app=desktop&amp;v=b17qfrEBt34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post.medicalnewstoday.com/wp-content/uploads/sites/3/2020/02/320560_2200-1200x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7" y="0"/>
            <a:ext cx="9145837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642918"/>
            <a:ext cx="8186766" cy="5167330"/>
          </a:xfrm>
        </p:spPr>
        <p:txBody>
          <a:bodyPr anchor="ctr"/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4800" cy="1143000"/>
          </a:xfrm>
        </p:spPr>
        <p:txBody>
          <a:bodyPr anchor="ctr"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Медицинская генетика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8000" indent="432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Медицинская генетика является разделом генетики человека, которая в свою очередь входит составной частью в общую генетику, одну из фундаментальных биологических наук.</a:t>
            </a:r>
          </a:p>
          <a:p>
            <a:pPr marL="288000" indent="432000"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Особенностью медицинской генетики является объект ее изучения — больной человек. Основная задача, которую решает медицинская генетика, это выяснение роли генов в возникновении патологии у человека. Роднит медицинскую генетику с общей генетикой то, что и сам генетический материал (молекулы нуклеиновых кислот) и закономерности его функционирования и изменчивости у всех видов живых организмов остаются принципиально схожими, хотя и разными по сложности. В то же время способы изучения генома человека, его организации и реализации, механизмы возникновения патологии отличаются своеобразием, что, собственно, позволяет выделять медицинскую генетику как отдельную научную дисциплину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[3]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endParaRPr lang="ru-RU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  <a:buNone/>
            </a:pPr>
            <a:endParaRPr lang="ru-RU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endParaRPr lang="ru-RU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МЕДИЦИНСКАЯ ГЕНЕТИКА Горбунова В. Н. УЧЕБНИК для студентов медицинских вузов и слушателей последипломного образования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24800" cy="1143000"/>
          </a:xfrm>
        </p:spPr>
        <p:txBody>
          <a:bodyPr anchor="ctr"/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Медицинская генетика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8000" indent="432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Основной целью медицинской генетики является изучение роли генетических составляющих в этиологии и патогенезе различных заболеваний человека. Эти болезни делятся на два класса: собственно наследственные болезни, куда входят хромосомные и генные заболевания, и болезни с наследственной предрасположенностью, которые называют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мультифакториальными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заболеваниями. Хромосомными являются болезни, вызванные нарушением числа, либо структуры хромосом. Генные болезни обусловлены присутствием мутаций в генах.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Моногеннными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называются болезни, обусловленные присутствием мутаций в одном гене. В этиологии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мультифакториальных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заболеваний наряду с действием неблагоприятных внешних факторов существенное влияние оказывают состояния не одного, а многих генов. Количество этих генов, формирующих наследственную предрасположенность к заболеванию, иногда исчисляется десятками или даже сотнями. 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мультифакториальным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относятся большинство наиболее распространенных болезней человека.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[3]</a:t>
            </a: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endParaRPr lang="ru-RU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endParaRPr lang="ru-RU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МЕДИЦИНСКАЯ ГЕНЕТИКА Горбунова В. Н. УЧЕБНИК для студентов медицинских вузов и слушателей последипломного образования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924800" cy="1143000"/>
          </a:xfrm>
        </p:spPr>
        <p:txBody>
          <a:bodyPr anchor="ctr"/>
          <a:lstStyle/>
          <a:p>
            <a:pPr algn="ctr"/>
            <a:r>
              <a:rPr lang="ru-RU" sz="35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 медицинской генетики</a:t>
            </a:r>
            <a:endParaRPr lang="ru-RU" sz="35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001156" cy="535782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8000" indent="432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задачи медицинской генетики входят: диагностика наследственных заболеваний, анализ их распространенности в различных популяциях и этнических группах, медико-генетическое консультирование семей больных, профилактика наследственных заболеваний на базе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пренатальной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(дородовой) диагностики, изучение молекулярно-генетических основ этиологии и патогенеза наследственных заболеваний, выявление генетических факторов риска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мультифакториальных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заболеваний.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[3]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8000" indent="432000" algn="just"/>
            <a:endParaRPr lang="ru-RU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buNone/>
            </a:pPr>
            <a:endParaRPr lang="ru-RU" sz="20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/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endParaRPr lang="ru-RU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endParaRPr lang="ru-RU" sz="13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88000" indent="432000" algn="just">
              <a:spcBef>
                <a:spcPts val="0"/>
              </a:spcBef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МЕДИЦИНСКАЯ ГЕНЕТИКА Горбунова В. Н. УЧЕБНИК для студентов медицинских вузов и слушателей последипломного образования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myslide.ru/documents_7/5805b69b7e756cb46435b465a66d75c1/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2223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285860"/>
            <a:ext cx="9001156" cy="557214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lang="ru-RU" sz="2300" kern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342900" marR="0" lvl="0" indent="432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342900" marR="0" lvl="0" indent="4320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342900" lvl="0" indent="432000" algn="just" fontAlgn="base"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kern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6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en-US" sz="1200" kern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https://myslide.ru/presentation/metody-medicinskoj-genetikixAkbn-smirnova-sn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fhd.multiurok.ru/8/8/0/8803eaa6d7d43a199b607bc0615bb194e660c7a0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68661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0" y="1285860"/>
            <a:ext cx="9001156" cy="5572140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ru-RU" sz="23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tabLst/>
              <a:defRPr/>
            </a:pP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</a:t>
            </a:r>
          </a:p>
          <a:p>
            <a:pPr marL="252000" marR="0" lvl="0" indent="4320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endParaRPr lang="ru-RU" sz="23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2000" marR="0" lvl="0" indent="4320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ru-RU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endParaRPr kumimoji="0" lang="ru-RU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342900" lvl="0" indent="432000" algn="just" fontAlgn="base"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Segoe UI Historic" pitchFamily="34" charset="0"/>
              <a:cs typeface="Times New Roman" pitchFamily="18" charset="0"/>
              <a:hlinkClick r:id="" action="ppaction://noaction"/>
            </a:endParaRPr>
          </a:p>
          <a:p>
            <a:pPr marL="342900" lvl="0" indent="432000" algn="just" fontAlgn="base"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7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en-US" sz="1200" kern="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</a:rPr>
              <a:t> https://multiurok.ru/files/priezientatsiia-praktichieskogho-zaniatiia-miediko-ghienietichieskoie-konsul-tirovaniia-profilaktika-nasliedstviennoi-patologhii.html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142984"/>
            <a:ext cx="9144000" cy="5715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643866" cy="9286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Изменчивость как предмет генетики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52000" indent="432000" algn="just">
              <a:spcBef>
                <a:spcPts val="0"/>
              </a:spcBef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Генетика изучает два неразрывных свойства живых организмов: наследственность и изменчивость, и методы управления ими. Поэтому именно наследственность и изменчивость являются предметом генетики. </a:t>
            </a:r>
          </a:p>
          <a:p>
            <a:pPr marL="180000" indent="360000" algn="just">
              <a:spcBef>
                <a:spcPts val="0"/>
              </a:spcBef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Большинство нормальных и патологических признаков у человека детерминируются генетическими механизмами, которые стали обозначать термином 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неменделевская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генетика». Таких механизмов множество, и все они связаны с патологическим наследованием признаков — хромосомной аберрацией, мутациями и др., относящимися к второй составляющей, входящей в предмет исследования генетики — изменчивости. </a:t>
            </a:r>
            <a:endParaRPr lang="en-US" sz="21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Изменчивость — свойство организма приобретать какие-либо новые признаки, отличные от родительских. По сути, изменчивость — это свойство, противоположное наследственности.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1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1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1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r>
              <a:rPr lang="ru-RU" sz="18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marL="252000" indent="432000" algn="just">
              <a:spcBef>
                <a:spcPts val="0"/>
              </a:spcBef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1142984"/>
            <a:ext cx="9144000" cy="57150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643866" cy="9286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Изменчивость как предмет генетики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557214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252000" indent="4320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Изменчивость — разнообразие в проявлении признаков. Изменчивость заключается в изменении наследственных задатков в процессе их передачи потомству и последующего развития организма. Самым ярким примером изменчивости, например, является разнообразие признаков у человека. </a:t>
            </a:r>
          </a:p>
          <a:p>
            <a:pPr marL="252000" indent="43200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Существует несколько типов изменчивости: наследственная, ненаследственная и онтогенетическая.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2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endParaRPr lang="ru-RU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  <a:p>
            <a:pPr indent="432000" algn="just">
              <a:spcBef>
                <a:spcPts val="0"/>
              </a:spcBef>
            </a:pP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[</a:t>
            </a: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1</a:t>
            </a:r>
            <a:r>
              <a:rPr lang="en-US" sz="1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ea typeface="Segoe UI Historic" pitchFamily="34" charset="0"/>
                <a:cs typeface="Times New Roman" pitchFamily="18" charset="0"/>
                <a:hlinkClick r:id="" action="ppaction://noaction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Основы современной генетики : учебное пособие для учащихся высших учебных заведений / Б. 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Мандель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— М. ; Берлин 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Директ-Медиа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2016. — 334 с</a:t>
            </a:r>
            <a:endParaRPr lang="ru-RU" sz="1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ea typeface="Segoe UI Histor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1376</TotalTime>
  <Words>2532</Words>
  <Application>Microsoft Office PowerPoint</Application>
  <PresentationFormat>Экран (4:3)</PresentationFormat>
  <Paragraphs>196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Капсулы</vt:lpstr>
      <vt:lpstr>Изменчивость.  Медицинская генетика</vt:lpstr>
      <vt:lpstr>Введение</vt:lpstr>
      <vt:lpstr>Медицинская генетика</vt:lpstr>
      <vt:lpstr>Медицинская генетика</vt:lpstr>
      <vt:lpstr>Задачи медицинской генетики</vt:lpstr>
      <vt:lpstr>Презентация PowerPoint</vt:lpstr>
      <vt:lpstr>Презентация PowerPoint</vt:lpstr>
      <vt:lpstr>Изменчивость как предмет генетики</vt:lpstr>
      <vt:lpstr>Изменчивость как предмет генетики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Наследственная изменчивость</vt:lpstr>
      <vt:lpstr>Мутационная изменчивость-1</vt:lpstr>
      <vt:lpstr>Мутационная изменчивость-2</vt:lpstr>
      <vt:lpstr>Мутационная изменчивость-3</vt:lpstr>
      <vt:lpstr>Мутационная изменчивость-4</vt:lpstr>
      <vt:lpstr>Рекомбинантная изменчивость</vt:lpstr>
      <vt:lpstr> Ненаследственная изменчивость</vt:lpstr>
      <vt:lpstr>Онтогенетическая изменчивость</vt:lpstr>
      <vt:lpstr>Заключение</vt:lpstr>
      <vt:lpstr>Литература</vt:lpstr>
      <vt:lpstr>СПАСИБО  ЗА  ВНИМАНИЕ!!!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регистратура  детской поликлиники.  Новые информационные технологии.</dc:title>
  <dc:creator>HP</dc:creator>
  <cp:lastModifiedBy>HP</cp:lastModifiedBy>
  <cp:revision>22</cp:revision>
  <dcterms:created xsi:type="dcterms:W3CDTF">2020-12-03T06:21:30Z</dcterms:created>
  <dcterms:modified xsi:type="dcterms:W3CDTF">2023-03-12T16:00:34Z</dcterms:modified>
</cp:coreProperties>
</file>