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rusdialog.ru/images/news/e7bf8a8d3ba3cdc7854926fd7a29d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00200"/>
            <a:ext cx="5400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3400" y="4572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Общие понятия коронавирусной инфекции. Этиологическая структура. Патогенетические аспекты.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48006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Выполнила: студентка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502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группы лечебного факультета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Прокопенко Валерия Олеговна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81000" y="457200"/>
            <a:ext cx="8382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SARS-CoV-2 представляет собой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одноцепочечный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РНК-содержащий вирус, относится к семейству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Coronaviridae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относится к линии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Beta-CoV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Вирус отнесен ко II группе патогенности, как и некоторые другие представители этого семейства (вирус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SARS-CoV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MERS-CoV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SARS-CoV-2 предположительно является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рекомбинантным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вирусом между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летучих мышей и неизвестным по происхождению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Генетическая последовательность SARS-CoV-2 сходна с последовательностью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SARS-CoV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меньшей мере на 79%.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81000" y="685800"/>
            <a:ext cx="8458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Основными клетками-мишенями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являются клетки альвеолярного эпителия, в цитоплазме которых происходит репликация вируса. После сборки вирионов они переходят в цитоплазматические вакуоли, которые мигрируют к мембране клетки и путем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экзоцитоза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выходят во внеклеточное пространство. Экспрессии антигенов вируса на поверхность клетки до выхода вирионов из клетки не происходит, поэтому антителообразование и синтез интерферонов стимулируются относительно поздно. Образование синцития под воздействием вируса обусловливает возможность последнего быстро распространяться в ткани.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https://vseglisty.ru/wp-content/uploads/2/3/c/23c31edc132dbead2028b42711b31b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581400"/>
            <a:ext cx="5400000" cy="2890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57200" y="609600"/>
            <a:ext cx="8153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Действие вируса вызывает повышение проницаемости клеточных мембран и усиленный транспорт жидкости, богатой альбумином, в интерстициальную ткань лёгкого и просвет альвеол. При этом разрушается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сурфактант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 ведёт к коллапсу альвеол, в результате резкого нарушения газообмена развивается острый респираторный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дистресс-синдром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Иммуносупрессивное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состояние больного способствует развитию оппортунистических бактериальных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микотических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инфекций респираторного тракта.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57200" y="457200"/>
            <a:ext cx="8458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Патогенез новой коронавирусной инфекции изучен недостаточно. Данные о длительности и напряженности иммунитета в отношении SARS-CoV-2 в настоящее время отсутствуют. Иммунитет при инфекциях, вызванных другими представителями семейства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не стойкий и возможно повторное заражение.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https://vseglisty.ru/wp-content/uploads/8/1/a/81a13501d08966703de35b3316e3f1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895600"/>
            <a:ext cx="77724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04800" y="609600"/>
            <a:ext cx="8458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Природным резервуаром вируса SARS-CoV-2 являются летучие мыши. Дополнительным резервуаром могут служить млекопитающие, поедающие летучих мышей, с дальнейшим распространением среди людей. Филогенетические исследования выделенных штаммов показали, что геномные последовательности вирусов, найденных в летучих мышах, на 99 процентов идентичны тем, что выделены у пациентов с COVID-19.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настоящее время основным источником инфекции является инфицированный человек, в том числе находящийся в конце инкубационного, продромальном периоде (начало выделения вируса из клеток-мишеней) и во время клинических проявлений.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57200" y="533400"/>
            <a:ext cx="838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Механизм передачи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аспирационный. Пути передачи: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воздушнокапельный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(выделение вируса при кашле, чихании, разговоре) при контакте на близком расстоянии.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Контактно-бытовой путь реализуется через факторы передачи: воду, пищевые продукты и предметы (дверные ручки, экраны смартфонов),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контаминированные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возбудителем. Риск переноса вируса с рук на слизистые оболочки глаз, носовой и ротовой полости и заболевания доказан. Возможна реализация фекально-орального механизма (в образцах фекалий от пациентов, заражённых SARS-CoV-2, был обнаружен возбудитель).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s://www.gazetebursa.com.tr/images/haberler/2019/04/zaturre_turkiye_deki_olum_sebepleri_arasinda_besinci_sirada_h39209_9ed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352800"/>
            <a:ext cx="5400000" cy="313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33400" y="533400"/>
            <a:ext cx="8153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Установлен факт реализации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артифициального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механизма передачи SARS-CoV-2. В КНР зарегистрировано более 1700 подтвержденных случаев заболевания медицинских работников, оказывавших помощь больным COVID-19. Восприимчивость и иммунитет: восприимчивость к возбудителю высокая у всех групп населения. К группам риска тяжёлого течения заболевания и риска летального исхода относятся люди старше 60 лет, пациенты с хроническими болезнями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болезнями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органов дыхания,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сердечно-сосудистой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системы, онкологическими заболеваниями).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5" name="Picture 3" descr="https://newsland.com/static/u/content_image_from_text/02052020/7113843-5061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6025" y="3886200"/>
            <a:ext cx="6657975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609600" y="609600"/>
            <a:ext cx="8229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Летальность варьирует от 2 до 4%. Вирус SARS-CoV-2 характеризуется низкой устойчивостью в окружающей среде. Погибает под воздействием УФО, дезинфекционных средств, при нагревании до 40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течение 1 часа, до 56оС за 30 мин. На поверхности предметов при 18-25оС сохраняет жизнеспособность от 2 до 48 час.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1" name="Picture 3" descr="https://avatars.mds.yandex.net/get-zen_doc/1581919/pub_5e8a55ce4e87905b74b9c371_5e8a57d617dba33719148729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362200"/>
            <a:ext cx="6800850" cy="387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784" y="762000"/>
            <a:ext cx="8492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400" b="1" dirty="0"/>
          </a:p>
        </p:txBody>
      </p:sp>
      <p:pic>
        <p:nvPicPr>
          <p:cNvPr id="55298" name="Picture 2" descr="https://kolosinform.ru/wp-content/uploads/2021/10/vir.r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077200" cy="482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09600" y="685800"/>
            <a:ext cx="8077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конце 2019 года в Китайской Народной Республике (КНР) произошла вспышка новой коронавирусной инфекции с эпицентром в городе Ухань (провинция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Хубэй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возбудителю которой было дано временное название 2019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nCoV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Всемирная организация здравоохранения (ВОЗ) 11 февраля 2020 г. присвоила официальное название инфекции, вызванной новым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- COVID-19 ("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Coronavirus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disease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2019"). Международный комитет по таксономии вирусов 11 февраля 2020 г. присвоил официальное название возбудителю инфекции - SARS-CoV-2.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Появление COVID-19 поставило перед специалистами здравоохранения задачи, связанные с быстрой диагностикой и оказанием медицинской помощи больным.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33400" y="609600"/>
            <a:ext cx="8077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Коронавирусная инфекция – острое вирусное заболевание с преимущественным поражением верхних дыхательных путей, вызываемое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РНК-геномным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вирусом рода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Betacoronavirus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семейства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Coronaviridae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Международный комитет по таксономии вирусов 11 февраля 2020 г.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присвоил официальное название возбудителю инфекции – SARS-CoV-2.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3" descr="https://discover24.ru/wp-content/uploads/2020/10/1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200400"/>
            <a:ext cx="5400000" cy="303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81000" y="533400"/>
            <a:ext cx="8305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лат.Coronaviridae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– семейство, включающее на январь 2020 года 40 видов РНК-содержащих сложно организованных вирусов, имеющих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суперкапсид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Объединены в два подсемейства, которые поражают человека и животных. Название связано со строением вируса: из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суперкапсида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выдаются большие шиповидные отростки в виде булавы, которые напоминают корону.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3" descr="https://i.ytimg.com/vi/ZCc_HAcr2NE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352800"/>
            <a:ext cx="5400000" cy="303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81000" y="228600"/>
            <a:ext cx="8534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Вирион размером 80-220 нм.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Нуклеопапсид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представляет собой гибкую спираль, состоящую из геномной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плюс-нити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РНК и большого количества молекул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нуклеопротеина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N. Имеет самый большой геном среди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РНК-геномных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вирусов. Имеет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суперкапсид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который встроены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гликопротеиновые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тримерные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шипы (гликопротеин S), мембранный протеин М, малый оболочечный протеин E,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гемагглютининэстераза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(НЕ).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 «короны»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связано со специфическим механизмом проникновения через мембрану клетки путём имитации молекул, на которые реагируют трансмембранные рецепторы клеток.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81000" y="609600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Вирус адсорбируется на клетке-мишени при помощи гликопротеина S и проникает в клетку при слиянии оболочки вируса и цитоплазматической мембраны клетки или посредством рецепторного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эндоцитоза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Геномная РНК связывается с рибосомами и служит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иРНК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синтезе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РНК-зависимой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РНК-полимеразы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которая затем считывает геномную РНК, синтезируя минус-нить полной длины.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3" descr="https://i0.wp.com/headinsider.net/wp-content/uploads/2020/04/coronavirus-4985942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667000"/>
            <a:ext cx="5400000" cy="3602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81000" y="533400"/>
            <a:ext cx="838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транскрипции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минус-нити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синтезируется новая геномная плюс-нить РНК и набор из 5-7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субгеномных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иРНК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При трансляции каждой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субгеномной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иРНК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синтезируется один белок. N-белок связывается в цитоплазме клетки с геномной РНК, в результате чего синтезируется спиральный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нуклеокапсид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Гликопротеины S и М, или Е1, Е2, переносятся в эндоплазматическую сеть и аппарат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Гольджи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Нуклеокапсид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почкуется через мембраны внутрь эндоплазматической сети, содержащей вирусные гликопротеины S и М. Вирионы транспортируются к мембране клетки-хозяина и выходят из клетки путём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эндоцитоза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57200" y="838200"/>
            <a:ext cx="838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настоящее время известно о циркуляции среди населения четырёх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(HCoV-229E, -OC43, -NL63, -HKU1), которые круглогодично присутствуют в структуре ОРВИ, и, как правило, вызывают поражение верхних дыхательных путей лёгкой и средней степени тяжести.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результатам серологического и филогенетического анализа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разделяются на три рода: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Alphacoronavirus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Betacoronavirus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Gammacoronavirus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Естественными хозяевами большинства из известных в настоящее время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являются млекопитающие.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https://301-1.ru/images/2020_3_31_puxlyash-srazhaetsya-s-koronavirus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505200"/>
            <a:ext cx="71628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04800" y="533400"/>
            <a:ext cx="8458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2002 года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рассматривались в качестве агентов, вызывающих нетяжёлые заболевания верхних дыхательных путей (с крайне редкими летальными исходами). В конце 2002 года появился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SARS-CoV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возбудитель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атипичной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пневмонии, который вызывал ТОРС у людей. Данный вирус относится к роду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Betacoronavirus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Природным резервуаром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SARS-CoV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служат летучие мыши, промежуточные хозяева – верблюды и гималайские циветты. Всего за период эпидемии в 37 странах мира зарегистрировано более 8 тыс. случаев, из них 774 со смертельным исходом. С 2004 года новых случаев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атипичной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пневмонии, вызванной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SARS-CoV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не зарегистрировано.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</TotalTime>
  <Words>1116</Words>
  <PresentationFormat>Экран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SALTEREEVA KHAVA</dc:creator>
  <cp:lastModifiedBy>Салтереева Хава Р</cp:lastModifiedBy>
  <cp:revision>11</cp:revision>
  <dcterms:created xsi:type="dcterms:W3CDTF">2022-01-11T15:10:56Z</dcterms:created>
  <dcterms:modified xsi:type="dcterms:W3CDTF">2022-01-11T16:57:20Z</dcterms:modified>
</cp:coreProperties>
</file>