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r>
              <a:rPr lang="ru-RU" dirty="0" smtClean="0"/>
              <a:t>Церебральная кома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image09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143000"/>
            <a:ext cx="6553199" cy="52578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09-009-Klinicheskie-osobennosti-uremicheskoj-kom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0012-012-Klinik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ancro-reni-tumore-ren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609600"/>
            <a:ext cx="6934200" cy="54102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0003-003-Pechjonochnaja-kom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457200"/>
            <a:ext cx="6705599" cy="586740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04-004-Patogenez-pechenochnoj-kom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06-006-Laboratornye-dannye-lejkotsitoz-anemija-giperazotemij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355041504110311383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762000"/>
            <a:ext cx="7543801" cy="54102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617858887110311387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1" y="762000"/>
            <a:ext cx="7391400" cy="5410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93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219200"/>
            <a:ext cx="7924800" cy="457199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endokrinologiya-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990600"/>
            <a:ext cx="6705599" cy="4267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iabet4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28600"/>
            <a:ext cx="5867400" cy="6324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Диабетическая кома</a:t>
            </a:r>
            <a:endParaRPr lang="ru-RU" dirty="0"/>
          </a:p>
        </p:txBody>
      </p:sp>
      <p:pic>
        <p:nvPicPr>
          <p:cNvPr id="4" name="Содержимое 3" descr="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0" y="1524000"/>
            <a:ext cx="7238999" cy="48006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t35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685800"/>
            <a:ext cx="7239000" cy="51054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ZpNazarchuk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5087" y="809625"/>
            <a:ext cx="3933825" cy="52387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Уремическая кома</a:t>
            </a:r>
            <a:endParaRPr lang="ru-RU" dirty="0"/>
          </a:p>
        </p:txBody>
      </p:sp>
      <p:pic>
        <p:nvPicPr>
          <p:cNvPr id="4" name="Содержимое 3" descr="0007-007-Uremicheskaja-kom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1" y="1447800"/>
            <a:ext cx="6858000" cy="467836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08-008-Patogenez-uremicheskoj-kom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</Words>
  <PresentationFormat>Экран (4:3)</PresentationFormat>
  <Paragraphs>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Office Theme</vt:lpstr>
      <vt:lpstr>Церебральная кома</vt:lpstr>
      <vt:lpstr>Слайд 2</vt:lpstr>
      <vt:lpstr>Слайд 3</vt:lpstr>
      <vt:lpstr>Слайд 4</vt:lpstr>
      <vt:lpstr>Диабетическая кома</vt:lpstr>
      <vt:lpstr>Слайд 6</vt:lpstr>
      <vt:lpstr>Слайд 7</vt:lpstr>
      <vt:lpstr>Уремическая кома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Церебральная кома</dc:title>
  <dc:creator>maIеНЬкаЯ vRеdиNа</dc:creator>
  <cp:lastModifiedBy>Салтереева Хава Р</cp:lastModifiedBy>
  <cp:revision>3</cp:revision>
  <dcterms:created xsi:type="dcterms:W3CDTF">2012-12-12T20:10:37Z</dcterms:created>
  <dcterms:modified xsi:type="dcterms:W3CDTF">2012-12-12T20:38:37Z</dcterms:modified>
</cp:coreProperties>
</file>