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ru-RU" dirty="0" smtClean="0"/>
              <a:t>Церебральная кома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0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143000"/>
            <a:ext cx="6553199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9-009-Klinicheskie-osobennosti-uremicheskoj-k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2-012-Klin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ncro-reni-tumore-re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69342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03-003-Pechjonochnaja-ko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457200"/>
            <a:ext cx="6705599" cy="5867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-004-Patogenez-pechenochnoj-k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6-006-Laboratornye-dannye-lejkotsitoz-anemija-giperazotem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355041504110311383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62000"/>
            <a:ext cx="7543801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617858887110311387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762000"/>
            <a:ext cx="73914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3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7924800" cy="4571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ndokrinologiya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90600"/>
            <a:ext cx="6705599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iabet4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"/>
            <a:ext cx="58674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Диабетическая кома</a:t>
            </a:r>
            <a:endParaRPr lang="ru-RU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524000"/>
            <a:ext cx="7238999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35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72390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pNazarchu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087" y="809625"/>
            <a:ext cx="3933825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Уремическая кома</a:t>
            </a:r>
            <a:endParaRPr lang="ru-RU" dirty="0"/>
          </a:p>
        </p:txBody>
      </p:sp>
      <p:pic>
        <p:nvPicPr>
          <p:cNvPr id="4" name="Содержимое 3" descr="0007-007-Uremicheskaja-ko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1" y="1447800"/>
            <a:ext cx="6858000" cy="46783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8-008-Patogenez-uremicheskoj-k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PresentationFormat>Экран (4:3)</PresentationFormat>
  <Paragraphs>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Церебральная кома</vt:lpstr>
      <vt:lpstr>Слайд 2</vt:lpstr>
      <vt:lpstr>Слайд 3</vt:lpstr>
      <vt:lpstr>Слайд 4</vt:lpstr>
      <vt:lpstr>Диабетическая кома</vt:lpstr>
      <vt:lpstr>Слайд 6</vt:lpstr>
      <vt:lpstr>Слайд 7</vt:lpstr>
      <vt:lpstr>Уремическая кома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Церебральная кома</dc:title>
  <dc:creator>maIеНЬкаЯ vRеdиNа</dc:creator>
  <cp:lastModifiedBy>Салтереева Хава Р</cp:lastModifiedBy>
  <cp:revision>3</cp:revision>
  <dcterms:created xsi:type="dcterms:W3CDTF">2012-12-12T20:10:37Z</dcterms:created>
  <dcterms:modified xsi:type="dcterms:W3CDTF">2012-12-12T20:38:37Z</dcterms:modified>
</cp:coreProperties>
</file>