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8" r:id="rId10"/>
    <p:sldId id="264" r:id="rId11"/>
    <p:sldId id="279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0" r:id="rId20"/>
    <p:sldId id="272" r:id="rId21"/>
    <p:sldId id="273" r:id="rId22"/>
    <p:sldId id="274" r:id="rId23"/>
    <p:sldId id="275" r:id="rId24"/>
    <p:sldId id="276" r:id="rId25"/>
    <p:sldId id="277" r:id="rId26"/>
    <p:sldId id="281" r:id="rId27"/>
    <p:sldId id="282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93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14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4680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009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877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507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82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94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16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76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66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0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65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03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38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54E4F-E9DA-4415-AD96-5C76A7FD4FC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17FE03B-D5A5-48B7-8E15-40A605F24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2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6600" y="1141372"/>
            <a:ext cx="8915399" cy="2262781"/>
          </a:xfrm>
        </p:spPr>
        <p:txBody>
          <a:bodyPr/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Круп у детей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99564" y="5731717"/>
            <a:ext cx="5292436" cy="1126283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Муртазалиев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Ш.Г.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612 группа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педиатрический факультет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Проверила: к.м.н.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Кимирилова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О.Г.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73133"/>
            <a:ext cx="7907977" cy="530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256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429" y="279725"/>
            <a:ext cx="9545183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стеноза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429" y="1140031"/>
            <a:ext cx="9545183" cy="580703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1-я степень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 характеризуется легкой охриплостью с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голоса, периодически «лающий» кашель. При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беспокойстве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физической нагрузке появляются признаки стеноза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гортани (шумное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стридорозное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дыхание). Компенсаторными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усилиями организм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поддерживает газовый состав крови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нормальном уровне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Продолжительность стеноза гортани 1-й степени от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нескольких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 до 1–2 суток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2-я степень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всех клинических симптомов ОСЛТ.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Характерное стенотическое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дыхание хорошо слышно на расстоянии,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отмечается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покое. Одышка инспираторного характера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постоянная. Увеличивается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дыхательной мускулатуры с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втяжением уступчивых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 грудной клетки в покое, усиливающемся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напряжении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Ребенок периодически возбужден, беспокоен,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 нарушен.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Кожные покровы бледные, появляется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периоральный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цианоз, нарастающий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приступа кашля, тахикардия. За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гипервентиляции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газовый состав крови может быть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норме. Проявления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дыхательного ацидоза, гипоксемия при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нагрузке. Явления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стеноза гортани 2-й степени могут сохраняться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продолжительное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— до 3–5 дней.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0087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309" y="617517"/>
            <a:ext cx="9500260" cy="5854535"/>
          </a:xfrm>
        </p:spPr>
      </p:pic>
    </p:spTree>
    <p:extLst>
      <p:ext uri="{BB962C8B-B14F-4D97-AF65-F5344CB8AC3E}">
        <p14:creationId xmlns:p14="http://schemas.microsoft.com/office/powerpoint/2010/main" val="376071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10639"/>
            <a:ext cx="8915400" cy="596141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3-я степень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Кашель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вначале грубый, громкий, по мере нарастания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сужения просвета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гортани становится тихим, поверхностным.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Одышка постоянная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смешанного характера. По мере нарастания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стеноза дыхание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аритмичным, с неравномерной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глубиной 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парадоксальными экскурсиями грудной клетки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диафрагмы. Шумное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глубокое дыхание сменяется тихим,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поверхностным. Сатурация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кислорода &lt;92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Аускультативно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легкими выслушиваются вначале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грубые хрипы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проводного характера, затем равномерное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ослабление дыхания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Тоны сердца приглушены, тахикардия, пульс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парадоксальный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(выпадение пульсовой волны на вдохе).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968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2551" y="617517"/>
            <a:ext cx="9191501" cy="5676405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4-я степень (асфиксия)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крайне тяжелое, развивается глубокая кома,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судороги, температура тела падает до нормальных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субнормальных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цифр. Дыхание частое, поверхностное или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аритмичное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периодическими апноэ. Тоны сердца глухие,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брадикардия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затем асистолия. Гипоксемия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гиперкапния достигают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крайних значений, развивается глубокий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ацидоз. Кроме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обструктивной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дыхательной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тяжесть состояния определяется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выраженностью токсикоза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присоединением осложнений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683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3132" y="1656608"/>
            <a:ext cx="3562598" cy="4886696"/>
          </a:xfrm>
        </p:spPr>
        <p:txBody>
          <a:bodyPr>
            <a:normAutofit fontScale="92500" lnSpcReduction="20000"/>
          </a:bodyPr>
          <a:lstStyle/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Максимальное число баллов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Втяжение уступчивых мест грудной клетки — 3 балла.</a:t>
            </a:r>
          </a:p>
          <a:p>
            <a:r>
              <a:rPr lang="ru-RU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Стридор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2 балла.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Цианоз — 5 баллов.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Дезориентация сознания — 5 баллов.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Затруднение дыхания — 2 балла.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Суммарная балльная оценка основных параметров от 0 до 17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оценить тяжесть крупа: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Легкий — ≤ 2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тяжесть — от 3 до 7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Тяжелый — ≥ 8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852" y="599704"/>
            <a:ext cx="8463148" cy="625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811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8193" y="624110"/>
            <a:ext cx="9046420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Осложнения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3191" y="1905000"/>
            <a:ext cx="9141422" cy="4343679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Бактериальный трахеит с клиническими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симптомами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стридора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Гнойный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ларинготрахеобронхит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Пневмония. Присоединение пневмонии является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ведущей причиной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неблагоприятного исхода при вирусном крупе.</a:t>
            </a:r>
          </a:p>
        </p:txBody>
      </p:sp>
    </p:spTree>
    <p:extLst>
      <p:ext uri="{BB962C8B-B14F-4D97-AF65-F5344CB8AC3E}">
        <p14:creationId xmlns:p14="http://schemas.microsoft.com/office/powerpoint/2010/main" val="3113560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2567" y="624110"/>
            <a:ext cx="9082046" cy="128089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92329" y="1812965"/>
            <a:ext cx="8915400" cy="4421579"/>
          </a:xfrm>
        </p:spPr>
        <p:txBody>
          <a:bodyPr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Основывается на наличии характерной триады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симптомов (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дисфония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«лающий» кашель, инспираторный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одышка).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Основные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диагностические мероприятия: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сбор анамнеза и жалоб, в том числе данных о вакцинации;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общий осмотр ребенка, термометрия;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измерение частоты дыхания, аускультация легких;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измерение АД, пульса,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пульсоксиметрия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335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6301" y="308758"/>
            <a:ext cx="10315699" cy="6270172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показаниям: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общий анализ периферической крови (число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лейкоцитов обычно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нормы, может отмечаться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лимфоцитоз или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лейкопения);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газы крови;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консультация ЛОР-врача;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фиброэндоскопия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гортани по показаниям при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дифференциальной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диагностики;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рентгенологическое исследование только при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дифференциальной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диагностики (атипичная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клиническая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картина, неэффективность проводимой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терапии 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др.);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вирусологическая диагностика проводится при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атипичной картине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крупа, смешанного характера дыхательных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наличия сопутствующих катаральных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легких;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бактериоскопия мазков при подозрении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дифтерийный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 (ребенок из очага дифтерии, сочетание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стеноза гортани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ангиной и отеком подкожной клетчатки шеи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бактериологическое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на BL;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бактериологическое исследование слизи с миндалин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задней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стенки глотки на аэробные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факультативно-анаэробные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микроорганизмы.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414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678" y="497494"/>
            <a:ext cx="9678389" cy="5867679"/>
          </a:xfrm>
        </p:spPr>
      </p:pic>
    </p:spTree>
    <p:extLst>
      <p:ext uri="{BB962C8B-B14F-4D97-AF65-F5344CB8AC3E}">
        <p14:creationId xmlns:p14="http://schemas.microsoft.com/office/powerpoint/2010/main" val="3551634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804" y="344384"/>
            <a:ext cx="9797142" cy="6163294"/>
          </a:xfrm>
        </p:spPr>
      </p:pic>
    </p:spTree>
    <p:extLst>
      <p:ext uri="{BB962C8B-B14F-4D97-AF65-F5344CB8AC3E}">
        <p14:creationId xmlns:p14="http://schemas.microsoft.com/office/powerpoint/2010/main" val="351202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17517"/>
            <a:ext cx="8915400" cy="5293705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 – угрожающее жизни заболевание верхних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дыхательных путей различной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этиологии, характеризующееся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стенозом гортани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различной степени выраженности с «лающим»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кашлем,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дисфонией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инспираторной или смешанной одышкой у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детей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обструкцией нижних дыхательных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путей.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МКБ-10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J05.0 — Острый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обструктивный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ларингит (круп).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634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4193" y="542307"/>
            <a:ext cx="9761125" cy="5846618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Дифтерийный круп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истинный круп)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постепенным развитием.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начальной стадии на фоне умеренно выраженных явлений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интоксикации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появляются клинические признаки ларингита (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дисфония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кашель, который становится «лающим»), в этой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фибринозные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пленки отсутствуют, отмечается отек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гиперемия слизистой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оболочки. В связи с развитием фибринозных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пленок развивается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стеноз с клиническими проявлениями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дыхательной недостаточности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фоне прогрессирования интоксикации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дисфония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усиливается вплоть до афонии, кашель становится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беззвучным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отсутствует усиление голоса при плаче, крике.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Фибринозные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налеты в гортани нередко сочетаются 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фибринозными налетами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глотке.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928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3185" y="665017"/>
            <a:ext cx="9619012" cy="5818909"/>
          </a:xfrm>
        </p:spPr>
        <p:txBody>
          <a:bodyPr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 круп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развиться в конце катарального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 (ранний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коревой круп) и в период пигментации сыпи (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поздний круп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встречающийся реже) с типичной клинической картиной.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фоне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ветряной оспы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появлении пузырьков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слизистой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оболочке гортани в области голосовых складок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ряде случаев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картина ларингита, иногда с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приступами стеноза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заглоточном абсцессе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развитие симптомов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острого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стридора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1–3 дней. Отличает от крупа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выраженная интоксикация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наличие слюнотечения, отсутствуют, в отличие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крупа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кашель, охриплость, характерно вынужденное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(голова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запрокинута назад и в больную сторону), возможен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тризм жевательной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мускулатуры. При фарингоскопии выявляются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отек 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асимметричное выпячивание задней стенки глотки.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945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8177" y="522513"/>
            <a:ext cx="9809017" cy="592578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Острый ангионевротический отек (аллергический) гортани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вследствие сенсибилизации организма к пищевым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лекарственным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аллергенам, а также к аллергенам микроклещей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пыли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Dermatophagoides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pteronyssinus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Dermatophagoides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farinae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животных и др. и чаще наблюдается у детей с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наслед-ственной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предрасположенностью к аллергии.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остро,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молниеносно: на фоне полного здоровья, при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отсутствии катаральных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явлений, нормальной температуре тела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стеноз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гортани различной степени выраженности, иногда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сопровождающийся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охриплостью. Нередко сочетается 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аллергическими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проявлениями (отек губ, глаз, крапивница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Лечение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начинать с устранения аллергена.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Больного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госпитализировать. Для снятия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аллергического отека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назначают адреналин, внутримышечно или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внутривенно вводят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кортикостероды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антигистаминные препараты;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ингаляции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будесонид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-суспензии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139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7922" y="49348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4570" y="1555667"/>
            <a:ext cx="9678390" cy="5130141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Госпитализация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(все дети со 2-ой и выше степенью стеноза, с 1-ой степенью – дети до 1 года, отсутствия эффекта от терапии, сопутствующая патология, врожденные аномалии развития гортани,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эпидпоказания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Глюкокортикостероиды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линия терапии крупа — ингаляции через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небулайзер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ингаляционного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глюкокортикостероида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будесонид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суспензии 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дозе 2 мг однократно или 1 мг дважды через 30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минут);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глюкортикостероиды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•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дексаметазон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0,6 мг/кг парентерально;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•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преднизолон 2–5 мг/кг парентерально.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956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553" y="451262"/>
            <a:ext cx="9749642" cy="6115793"/>
          </a:xfrm>
        </p:spPr>
      </p:pic>
    </p:spTree>
    <p:extLst>
      <p:ext uri="{BB962C8B-B14F-4D97-AF65-F5344CB8AC3E}">
        <p14:creationId xmlns:p14="http://schemas.microsoft.com/office/powerpoint/2010/main" val="1822133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855023"/>
            <a:ext cx="8915400" cy="5056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Специфическая терапия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Противодифтерийная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сыворотка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установленном виде крупа 10.000-20.000 АЕ, на курс лечения от 10.000-40.000 АЕ ( локализованная форма), при распространённом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видепервая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доза 20.000-30.000 АЕ, на курс лечения 40.000-60.000 АЕ, при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ларинготрахеобронхите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первая доза 30.000-40.000 АЕ, на курс лечения 60.000-80.000АЕ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841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использованной литературы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ОСТРЫЙ ОБСТРУКТИВНЫЙ ЛАРИНГИТ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МКБ-10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Клинические рекомендации. Москва 2015 год. </a:t>
            </a:r>
          </a:p>
          <a:p>
            <a:pPr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Учайкин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В.Ф. «Руководство по инфекционным болезням у детей».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Гэотар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-Мед. Москва 2012г.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56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052" y="403760"/>
            <a:ext cx="9832769" cy="6115793"/>
          </a:xfrm>
        </p:spPr>
      </p:pic>
    </p:spTree>
    <p:extLst>
      <p:ext uri="{BB962C8B-B14F-4D97-AF65-F5344CB8AC3E}">
        <p14:creationId xmlns:p14="http://schemas.microsoft.com/office/powerpoint/2010/main" val="227266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Вирусы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парагриппа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гриппа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Аденовирус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Респираторно-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синтициальный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вирус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Микоплазма пневмонии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6946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Эпидемиология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инфекции – больной человек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передачи – воздушно-капельный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структура: восприимчивость наиболее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 у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возрасте 1–5 лет. Дети до 4 мес. болеют редко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Сезонность и периодичность – случаи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парагриппа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встречаются круглогодично, с повышением заболеваемости в холодный период (осень, весна)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327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Предрасполагающие факторы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89214"/>
            <a:ext cx="8915400" cy="4813467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Анатомо-физиологические особенности детской гортани и трахеи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Обилие лимфоидной ткани у детей раннего возраста с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количеством тучных клеток, сосудов, слабое развитие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эластических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волокон в слизистой оболочке и подслизистой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приводят к отеку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подскладочного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пространства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острого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стенозирующего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ларинготрахеита(ОСЛТ)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Предрасположенности к крупу могут способствовать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атопический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фенотип, лекарственная аллергия, аномалии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строения гортани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сопровождающиеся врожденным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стридором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паратрофия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перинатальное поражение ЦНС, недоношенность.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803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механизмы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Воспалительный отек с клеточной инфильтрацией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голосовых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связок и слизистой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подскладочного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 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трахеи и прилегающих тканей.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Гиперсекреция слизистых желез, скопление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просвете дыхательных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путей густой мокроты.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817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4427" y="223317"/>
            <a:ext cx="9652062" cy="128089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7939" y="1017318"/>
            <a:ext cx="10010507" cy="5632864"/>
          </a:xfrm>
        </p:spPr>
        <p:txBody>
          <a:bodyPr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 начинается с продромальных явлений в виде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субфебрильной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фебрильной лихорадки и катаральных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явлений 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1–3 дней. Начало заболевания часто внезапное,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ночью или в вечернее время. Ребенок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просыпается от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приступа грубого «лающего» кашля, шумного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затрудненного дыхания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Клинические проявления ОСЛТ динамичны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прогрессировать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времени от нескольких минут до 1–2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суток, от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компенсации до состояния асфиксии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Дисфония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нарастает по мере прогрессирования отека в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подскладочном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пространстве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Кашель сухой, «лающий», короткий, отрывистый.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Инспираторный или двухфазный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стридор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стенотическое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дыхание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обусловленное затрудненным прохождением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вдыхаемого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воздуха через суженный просвет гортани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окраски кожных покровов — бледность,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периоральный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цианоз, усиливающийся во время приступа кашля.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Обструкция нижних дыхательных путей клинически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отмечается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части детей.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Вялость или возбуждение в результате гипоксемии.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884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179" y="423552"/>
            <a:ext cx="9714015" cy="5977247"/>
          </a:xfrm>
        </p:spPr>
      </p:pic>
    </p:spTree>
    <p:extLst>
      <p:ext uri="{BB962C8B-B14F-4D97-AF65-F5344CB8AC3E}">
        <p14:creationId xmlns:p14="http://schemas.microsoft.com/office/powerpoint/2010/main" val="378912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43" y="486887"/>
            <a:ext cx="9262753" cy="6032665"/>
          </a:xfrm>
        </p:spPr>
      </p:pic>
    </p:spTree>
    <p:extLst>
      <p:ext uri="{BB962C8B-B14F-4D97-AF65-F5344CB8AC3E}">
        <p14:creationId xmlns:p14="http://schemas.microsoft.com/office/powerpoint/2010/main" val="133992009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237</TotalTime>
  <Words>1467</Words>
  <Application>Microsoft Office PowerPoint</Application>
  <PresentationFormat>Широкоэкранный</PresentationFormat>
  <Paragraphs>90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Century Gothic</vt:lpstr>
      <vt:lpstr>Times New Roman</vt:lpstr>
      <vt:lpstr>Wingdings 3</vt:lpstr>
      <vt:lpstr>Легкий дым</vt:lpstr>
      <vt:lpstr>Круп у детей</vt:lpstr>
      <vt:lpstr>Презентация PowerPoint</vt:lpstr>
      <vt:lpstr>Этиология</vt:lpstr>
      <vt:lpstr>Эпидемиология</vt:lpstr>
      <vt:lpstr>Предрасполагающие факторы</vt:lpstr>
      <vt:lpstr>Основные механизмы</vt:lpstr>
      <vt:lpstr>Клиника</vt:lpstr>
      <vt:lpstr>Презентация PowerPoint</vt:lpstr>
      <vt:lpstr>Презентация PowerPoint</vt:lpstr>
      <vt:lpstr>Степени стеноза</vt:lpstr>
      <vt:lpstr>Презентация PowerPoint</vt:lpstr>
      <vt:lpstr>Презентация PowerPoint</vt:lpstr>
      <vt:lpstr>Презентация PowerPoint</vt:lpstr>
      <vt:lpstr>Презентация PowerPoint</vt:lpstr>
      <vt:lpstr>Осложнения</vt:lpstr>
      <vt:lpstr>Диагноз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Лечение</vt:lpstr>
      <vt:lpstr>Презентация PowerPoint</vt:lpstr>
      <vt:lpstr>Презентация PowerPoint</vt:lpstr>
      <vt:lpstr>Список использованной литературы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Круп у детей</dc:title>
  <dc:creator>admin</dc:creator>
  <cp:lastModifiedBy>admin</cp:lastModifiedBy>
  <cp:revision>26</cp:revision>
  <dcterms:created xsi:type="dcterms:W3CDTF">2020-05-20T09:50:03Z</dcterms:created>
  <dcterms:modified xsi:type="dcterms:W3CDTF">2020-05-20T13:48:02Z</dcterms:modified>
</cp:coreProperties>
</file>