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4572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Медицинская реабилитация пациентов с COVID-19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5867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 студентка </a:t>
            </a:r>
            <a:r>
              <a:rPr lang="ru-RU" dirty="0" smtClean="0"/>
              <a:t>502 </a:t>
            </a:r>
            <a:r>
              <a:rPr lang="ru-RU" dirty="0" smtClean="0"/>
              <a:t>группы лечебного факультета</a:t>
            </a:r>
          </a:p>
          <a:p>
            <a:r>
              <a:rPr lang="ru-RU" dirty="0" smtClean="0"/>
              <a:t>Прокопенко Валерия Олеговна</a:t>
            </a:r>
            <a:endParaRPr lang="ru-RU" dirty="0"/>
          </a:p>
        </p:txBody>
      </p:sp>
      <p:pic>
        <p:nvPicPr>
          <p:cNvPr id="29698" name="Picture 2" descr="https://pb17.ru/wp-content/uploads/skolko-lezhat-v-bolnice-posle-insulta-v-reanimacii-i-otdeleni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315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991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пациентов с затрудненным отлучением от ИВЛ может применяться электростимуляция диафрагмы и межреберных мышц при условии строго выполнения требований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обработки после каждого применения физиотерапевтического оборудования.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в ОРИТ ингаляции солевых раствором через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небулайзер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специальное стимулирование выделения мокроты, применение разговорных клапанов, тренировка навыков речи до полного купирования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инфекции и снижения риска передачи инфекции не рекомендуется.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повысить меры безопасности при проведении процедур, генерирующих аэрозоль (ГАП), создающих риск передачи COVID-19 воздушным путем. Следует взвешивать и сопоставлять риск и пользу от выполнения данных вмешательств и соблюдать меры предосторожности против заражения воздушным путем.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3" descr="https://storage.myseldon.com/news_pict_9F/9F599F97BDD984BF35035CDADC4C7E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5" name="AutoShape 5" descr="https://storage.myseldon.com/news_pict_9F/9F599F97BDD984BF35035CDADC4C7E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 descr="https://maaua.com/wp-content/uploads/2020/03/2_5d42ca95cc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572000"/>
            <a:ext cx="5400000" cy="214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457200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реабилитация в терапевтическом отделении (1 этап)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терапевтическом отделении мероприятия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 пациентов с COVID-19 должны быть направлены на восстановление функционирования пациента, для достижения чего потребуется решение следующих основных задач: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улучшение вентиляции легких, газообмена и бронхиального клиренса;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продолжение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нутритивнои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поддержки;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повышение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выносливости пациентов;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коррекция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мышечнои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слабости;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повышение мобильности;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преодоление стресса,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беспокойства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депрессии;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коррекция нарушения сна.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проводить дыхательные упражнения пациентам с COVID-19, у которых развиваются типичные признаки поражения легких (КТ-паттерны пневмонии, ОРДС – «матовое стекло», зоны консолидации), гиперсекреция слизистой и/или затруднение отхождения мокроты.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Дыхательные упражнения должны быть направлены на усиление эвакуации слизи из легочных альвеол и бронхиол в бронхи более высокого порядка и трахею, чтобы мокрота не скапливалась в базальных сегментах легких.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сухом непродуктивном кашле мероприятия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респираторнои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 не показаны.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пациентов с нарушением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дренажнои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функции лёгких следует использовать метод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постурального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дренажа.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i.pinimg.com/736x/25/27/37/252737cde221d2b781572223eaaafc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962400"/>
            <a:ext cx="34290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" y="304800"/>
            <a:ext cx="8763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ИВЛ может наблюдаться слабость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мускулатуры. В рамках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программы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 (ИПМР) требуется увеличить показатели силы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силовои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выносливости мышц вдоха для обеспечения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вентиляции.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выполнении дыхательных упражнений на 1 этапе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 не рекомендуется форсировать увеличение движений и нагрузки. Все дыхательные упражнения должны проводится без напряжения, медленно.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мере увеличивающихся функциональных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пациенту назначаются дыхательные упражнения и лечебные положения, облегчающие дыхание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бронхиальныи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клиренс с учетом характера нарушения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функции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обструктивные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рестриктивные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локализации и объема поражения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легочнои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ткани (по данным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томографии).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85800"/>
            <a:ext cx="868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проводить мобилизацию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клетки и отдельных блокированных мышечными спазмами ребер с целью дренированию легких и профилактики возникновения плевральных спаек.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наличии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вязкои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мокроты рекомендуется использовать ингаляции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муколитиков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 индивидуальных ингаляторов с предварительным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откашливанием.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Пациенты с проблемами мобильности должны быть позиционированы в соответствии с уровнем своих двигательных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в целях профилактики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иммобилизационного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синдрома, улучшения бронхиального клиренса.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4800" y="609600"/>
            <a:ext cx="85344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применяемого позиционирования: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Положение лежа на спине горизонтальное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Положение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Фаулера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(лежа на спине на приподнятом изголовье)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Положение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Положение «на боку» под углом 30 градусов (при наличии гемипареза - позиционирование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непораженнои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пораженнои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стороне)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Положение на животе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прон-позиция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Положение лежа на спине с приподнятым ножным концом кровати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Положение сидя на кровати со спущенными ногами с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поддержкои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Положение сидя в кресле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s://medvestnik.ru/apps/mv/assets/files/content/news/847/84775/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733800"/>
            <a:ext cx="5343525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45720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облегчения дыхания, в том числе во время сна, пациентам, способным самостоятельно менять позу, можно рекомендовать в положении лежа принимать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прон-позицию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пациентов с нарушением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дренажнои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функции лёгких следует использовать метод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постурального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дренажа. Продолжительность процедуры должна составлять от 10 до 20 минут в зависимости от состояния пациента.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нагрузка во время процедуры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гимнастики определяется функциональными возможностями пациента, прежде всего это сатурация и оценка по шкале Борга.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s://uprostim.com/wp-content/uploads/2021/05/image1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6248400" cy="36909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реабилитация в условиях круглосуточного отделения медицинской реабилитации (2 этап)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втором и третьем этапах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реабилитации необходимо оценить способность пациентов передвигаться безопасно самостоятельно. У пациентов может быть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риск падения,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толерантностью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нагрузке,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слабостью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астениеи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̆, снижением силы из-за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нейропатии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миопатии, страха падения, нарушения координации и атаксии. Скрининг падения проводится с использованием шкалы оценки риска падений Морзе или шкалы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Хендрика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стационарном отделении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медицинскои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реабилитации пациентов с COVID-19 реабилитационные мероприятия должны быть направлены на продолжение улучшения вентиляции легких, газообмена,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дренажнои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функции бронхов, улучшению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лимфообращения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пораженнои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доле/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легкого, ускорение процессов рассасывания зон отека и/или уплотнения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легочнои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ткани при воспалительных и иных процессах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̆, профилактику возникновения ателектазов, спаечного процесса, повышение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выносливости пациентов, коррекцию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мышечнои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слабости, преодолению стресса,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беспокойства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депрессии, нормализацию сна. Специалисты МДРК подбирают для пациента, пережившего критическую фазу болезни, адекватную дыхательную и физическую нагрузку, составляют план его мобилизации и реабилитации. Это способствует возвращению пациента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в функционально полноценном состоянии.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81000" y="2286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улучшения вентиляции и отхождения мокроты рекомендуется применение ингаляции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муколитика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использованием индивидуального компрессорного ингалятора, дренажных положений и дренажных дыхательных упражнений с удлиненным форсированным выдохом в зависимости от тяжести состояния пациента и локализации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проведение упражнений, развивающих силу и силовую выносливость ведущих мышечных групп, направленных на восстановление основных двигательных навыков и активности, характерных для пациента до заболевания.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выбирать неконтактные методики физиотерапии для включения в ИПМР. Методика физиотерапии может быть применена при условии соблюдения следующих требований: физиотерапевтическое вмешательство можно провести в палате, методика является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бесконтактнои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либо возможна дезинфекция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оборудования, которая вступает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контакт с пациентом.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Медицинскую реабилитацию пациентов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коронавируснои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пневмониеи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рекомендуется начинать в условиях отделений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интенсивнои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терапии при достижении стабилизации состояния пациента и продолжать их после завершения лечения в стационаре в домашних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условиях.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медицинскои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реабилитации пациентов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коронавируснои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пневмониеи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или респираторную реабилитацию следует проводить команде специалистов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медицинскои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реабилитации (далее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мультидисциплинарная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реабилитационная команда – МДРК),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состоящеи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из лечащего врача, врача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лечебнои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физиотерапии,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инструктора-методиста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лечебнои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палатнои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медсестры и других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avatars.mds.yandex.net/get-zen_doc/3642096/pub_5f5126844330f118aaed451f_5f5126971689a856f3abc2f1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962400"/>
            <a:ext cx="4790400" cy="26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381000"/>
            <a:ext cx="8915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12–14 дня заболевания при отсутствии осложнений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бронхоэктазы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ателектазы и др.) с целью улучшения бронхиального клиренса, увлажнения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слизистои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бронхов рекомендовано применение индивидуально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дозированнои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аэроионотерапии.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улучшения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микроциркуляции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легочнои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ткани, противовоспалительного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действия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восстановления ткани легкого рекомендуется применение в области середины грудины, зон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Кренига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межлопаточнои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области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паравертебрально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зону проекции воспалительного очага инфракрасного лазерного излучения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волны 0,89–1,2 мкм (непрерывное – мощностью 40–60 мВт и импульсное –мощностью 3–5 Вт),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частотои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50–80 Гц, по 1–2 мин. на одну зону, продолжительностью процедуры 12-15 мин., ежедневно, на курс 8–10 процедур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улучшения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микроциркуляции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ускорения рассасывания инфильтративных изменений, противовоспалительного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действия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улучшения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бронхиальнои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проходимости, облегчения отхождения мокроты при состоянии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степени тяжести пациента, при отсутствии противопоказаний и осложнений, рекомендуется применение полихроматического поляризованного света, распространяющегося в параллельных плоскостях, обладающего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степенью поляризации (&gt;95%)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8915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реабилитация в условиях отделения медицинской реабилитации дневного стационара или амбулаторно-поликлинической медицинской организации (3 этап)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структурировать программу реабилитационных мероприятий пациентов в домашних условиях с приоритетом на восстановление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системы, и толерантности к физическим нагрузкам, в режиме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нарастающеи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нагрузки с клиническим контролем состояния.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Пациентам, которые получают долговременную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инвазивную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вентиляцию легких по месту жительства по поводу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хроническои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недостаточности, должна быть предоставлена возможность заниматься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во время занятий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̆, если это приемлемо для пациента.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s://www.rea.ru/ru/org/buisschools/bizschoolmarkent/PublishingImages/%D0%9F%D1%80%D0%B5%D0%B8%D0%BC%D1%83%D1%89%D0%B5%D1%81%D1%82%D0%B2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4267200"/>
            <a:ext cx="6143625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2400" y="533400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следует проводить долговременную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инвазивную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вентиляцию по месту жительства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единственнои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целью улучшения результатов во время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легочнои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ИПМР на 3 этапе реабилитации назначается на основании проведенного на 2 этапе или в условиях дневного стационара нагрузочного тестирования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Аэробные нагрузки продолжительностью 20–30 минут должны производиться 3 раза в неделю на протяжение 8–12 недель. Интенсивность и вид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аэробнои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тренировки (с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или интервальная тренировка) должна подбираться индивидуально с учетом состояния пациента и его физических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возможностеи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̆. Пациенты должны быть обучены контролю эффективности и безопасности физических нагрузок, знать «стоп-сигналы»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04800" y="0"/>
            <a:ext cx="861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большинства пациентов со снижением функционирования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предпочтительнои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является интервальная тренировка и должна включать 3–4 периода чередования 2–3 минут высокоинтенсивных упражнений.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продолжить тренировки с сопротивлением и отягощением для восстановления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мышечнои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силы, выносливости мышц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конечностеи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устойчивости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мышечнои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усталости. Рекомендовано сочетать прогрессирующее мышечное сопротивление и аэробную нагрузку во время занятий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Пациентам рекомендовано, продолжать эффективную тренировку с отягощениями после окончания занятий под наблюдением. Специалисты МДРК – врач ЛФК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психолог должны убедиться, что пациенты могут и хотят продолжать заниматься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самостоятельно.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https://catherineasquithgallery.com/uploads/posts/2021-02/1613545927_17-p-belii-chelovechek-dlya-prezentatsii-prozra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600" y="4343400"/>
            <a:ext cx="2504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81000" y="609600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наличии 2-х отрицательных тестов ПЦР /или наличии антител после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перенесеннои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COVID-19 инфекции могут использоваться следующие физиотерапевтические методы лечения: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ЭМП СВЧ – электромагнитное поле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сверхвысокои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частоты (ДМВ, СМВ) – с целью противовоспалительного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действия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Низкочастотная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магнитотерапия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 целью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противовоспалителог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противоотечного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репаративно-регенеративного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действия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улучшения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микроциркуляции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ускорения сроков рассасывания инфильтративных изменений.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Высокочастотная импульсная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магнитотерапия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целью противоболевого действия.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Электрофорез лекарственных препаратов.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СМТ-терапия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(лечение синусоидальными модулированными токами) – с целью спазмолитического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действия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уменьшения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бронхиальнои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обструкции, активации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дренажнои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функции, стимуляции кашлевых рецепторов, расположенных в области бифуркации трахеи, поперечнополосатых, гладких и дыхательных мышц, улучшения эвакуации мокроты.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Ультразвуковая терапия – с целью противовоспалительного, десенсибилизирующего, спазмолитического,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дефиброзирующего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действия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воздействия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гладкую мускулатуру бронхов, способствуя отхождению мокроты.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Индуктотермия – с целью бактериостатического, противовоспалительного, рассасывающего, спазмолитического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действия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улучшения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микроциркуляции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" y="381000"/>
            <a:ext cx="8458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для достижения наилучшего результата организовать выполнение ИПМР пациентами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инфекциеи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на третьем этапе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 3 раза в неделю. Два раза в неделю под наблюдением специалистов, один раз – без наблюдения.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ИПМР следует включать как минимум 12 занятий под наблюдением специалистов. Рекомендованная длительность программ реабилитации составляет от 6 до 12 недель.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пациентам, завершившим индивидуальную программу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 после пневмонии в следствии COVID-19, следует рекомендовать продолжать занятия самостоятельно.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Повторныи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курс реабилитации следует проводить для пациентов, которые прошли курс реабилитации более 1 года назад.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://toksikolog.com/wp-content/uploads/2017/05/patsient-s-otravleniem-nitratami-v-otdelenii-re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934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4572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реабилитации на 1-м этапе должны включать в себя оказание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помощи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реабилитации в отделениях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интенсивнои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терапии и инфекционных/терапевтических отделениях, организованных для пациентов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инфекций COVID-19, в медицинских организациях силами специалистов МДРК, прошедшими специальное обучение по отлучению 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искусственнои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вентиляции легких (далее – ИВЛ),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респираторнои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реабилитации,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нутритивнои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поддержке, восстановлению толерантности к физическим нагрузкам, поддержанию и ведению пациентов с последствиями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ПИТ-синдрома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формированию мотивации на продолжение реабилитационных мероприятий, соблюдению противоэпидемического режима и здорового образ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96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2-й этап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медицинскои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реабилитации рекомендовано организовывать в отделениях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медицинскои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реабилитации для пациентов с соматическими заболеваниями и состояниями в соответствии с Порядком организации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медицинскои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реабилитации.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cdnn21.img.ria.ru/images/07e4/05/07/1571082768_0:0:3182:1790_1920x0_80_0_0_6e1a042c723db810bf64686b109900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971800"/>
            <a:ext cx="5400000" cy="326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3400" y="304800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3-й этап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реабилитации рекомендуется организовывать в отделениях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реабилитации дневного стационара, амбулаторных отделениях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реабилитации для пациентов с соматическими заболеваниями и состояниями медицинских организаций в соответствии с Порядком организации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реабилитации, а так же на дому с использованием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телемедицинских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технологий по направлению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врачебнои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комиссии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организации,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оказывавшеи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помощь пациенту на 1-ом или 2-ом этапе или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врачебнои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комиссии поликлиники,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осуществляющеи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мероприятия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вторичнои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профилактике.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4572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реабилитация в ОРИТ (1 этап)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первом этапе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реабилитации, в отделении реанимации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терапии (ОРИТ), важно организовать возможность проведения ранних реабилитационных мероприятий, направленных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стороны на минимизацию длительности ИВЛ, потребности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анальгоседации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вероятности развития делирия, а главное,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полинейромиопатии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критических состояний (ПНМКС),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стороны минимизацию вторичного повреждающего эффекта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вынужденнои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в период ИВЛ иммобилизации,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способствующеи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развитию ПИТ синдрома, что оказывает влияние за смертность.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302359"/>
            <a:ext cx="8686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Реабилитационное лечение пациентов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крайне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степенью COVID-19 в условиях ОРИТ включает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нутритивную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поддержку, респираторную реабилитацию,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постуральную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коррекцию, раннюю мобилизацию,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циклическии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велокинез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сосредоточить акцент в работе с пациентами, находящимися на ИВЛ, обеспечивая им проведение реабилитационных мероприятий не менее 2-х подходов по 20 минут ежедневно.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 с осуществлением парентерального питания рекомендовано проводить лечение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кишечнои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̆ недостаточности.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Рекомендуется увеличивать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антигравитационное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позиционирование, пока пациент может выдерживать вертикальное положение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минимизировать использование позиционирования на спине с опущенным изголовьем (flat-позиция) и положение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Тренделенбурга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использовать их исключительно при процедурах ухода из-за нежелательных гемодинамических эффектов и ухудшения газообмена.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при ИВЛ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прон-позиции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дополнение к стандартным приемам ухода за пациентом использовать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чек-лист мероприятий по профилактике развития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пролежнеи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и прочих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иммобилизационных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осложнений.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800" y="533400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Ортостатические процедуры следует проводить 3 раза в день по 30 минут, с положением головы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линии для предотвращения затруднения венозного оттока и вторичного повышения внутричерепного и внутриглазного давления.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обучить пациентов принимать положение, которое позволяет силе тяжести способствовать дренированию секрета из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или сегментов легких.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профилактики, лечения ПНМКС и облегчения спонтанного дыхания при ИВЛ более 72 часов показаны ежедневные мероприятия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реабилитации продолжительностью не менее 30 минут, включающие дыхательную гимнастику, циклические тренировки с помощью прикроватного велотренажера и пассивную мобилизацию.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228600"/>
            <a:ext cx="8686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Пассивная мобилизация для пациентов с нарушением сознания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взаимодействия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окружающими, заключается в выполнении пассивных движений во всех суставах в пределах физиологического объема. В каждом сегменте конечности достаточно 30 повторов 1 раз в 2 часа.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Инструктирование пациентов, находящихся в сознании,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мобилизации проводится индивидуально и заключается в объяснении правил выполнения самостоятельных движений во всех суставах в режиме 10 повторов 1 раз в 2 часа.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этапе не следует использовать специальные приемы мобилизации, которые могут спровоцировать кашель и отделение слизи у пациента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пневмониеи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̆.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применять избирательную тренировку основных, вспомогательных и дополнительных мышц вдоха (в том числе специальные статические и динамические дыхательные упражнения), что создает базу для оптимизации управления дыханием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313</TotalTime>
  <Words>1638</Words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23</cp:revision>
  <dcterms:created xsi:type="dcterms:W3CDTF">2022-01-12T07:25:03Z</dcterms:created>
  <dcterms:modified xsi:type="dcterms:W3CDTF">2022-01-12T12:48:56Z</dcterms:modified>
</cp:coreProperties>
</file>