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71" r:id="rId4"/>
    <p:sldId id="272" r:id="rId5"/>
    <p:sldId id="257" r:id="rId6"/>
    <p:sldId id="258" r:id="rId7"/>
    <p:sldId id="259" r:id="rId8"/>
    <p:sldId id="260" r:id="rId9"/>
    <p:sldId id="27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51816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Выполнила: студентка 308 группы стоматологического факультета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Айсахатов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Ысламберды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38100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«Цельнолитые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металлические коронки с облицовкой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металлокерамикой»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voronezh.skidkom.ru/timthumb.php?zc=1&amp;w=555&amp;q=100&amp;src=/static/catalog/2020/0921/16006680236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5667375" cy="3419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Патологическая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стираемость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твердых тканей зубов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снижающийся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прикус. Если металлокерамические коронки применяются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передние зубы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предварительной соответствующей ортопедической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перестройки прикуса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миостатических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рефлексов, то жевательное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будет передаваться через эти коронки, что может привести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поломке.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Бруксизм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другие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парафункции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жевательных мышц, которые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характеризуются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высокой возбудимостью мышц, сжатием зубов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боковыми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смещениями нижней челюсти при сомкнутых зубных рядах.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 металлокерамических коронок у пациентов с такими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парафункциями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вызвать их поломку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перегрузку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опорных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зубов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антагонистов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68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Клинико-лабораторные этапы изготовления литых цельнометаллических коронок.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Клинические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Препарирование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зуба, снятие оттисков (рабочий и вспомогательный).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-Проверка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качества изготовленной коронки (припасовка) в полости рта.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-Фиксация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коронки на цемент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Лабораторные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разборной гипсовой модели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челюсти.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Моделирование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литьё цельнометаллической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коронки.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Шлифовка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полировка цельнометаллической коронки.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17693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Принципы и методика препарирования твердых тканей зубов под литые коронки. Особенностью препарирования зубов при изготовлении литых цельнометаллических коронок является то, что производится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сошлифовывание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большего слоя твердых тканей зубов, чем при изготовлении штампованных коронок, т.е. не менее 0,5 – 0,8 мм со всех сторон. Это объясняется тем, что литая коронка толще штампованной. Для этого культе зуба придают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слабоконусную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форму 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пришеечной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области формируют уступ.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ortos.biz/upload/resize_cache/iblock/7d0/890_890_1/7d057875f161059b85cf9b5ef66eb0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4001" y="3429000"/>
            <a:ext cx="647999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Препарирование должно быть программированным, т.е. снятие заданного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твердых тканей необходимо проводить в соответствие с зонами безопасности (по Н.Г.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Аболмасову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Сошлифовывание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твердых тканей должно осуществляться борами с алмазным покрытием различных размеров и конфигураций (цилиндрическими, усеченного конуса,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торпедовидными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а так же алмазными дисками.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i.ebayimg.com/00/s/MTAwMFgxMDAw/z/fdwAAOSwPCVX2dRW/$_57.JPG?set_id=8800005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048000"/>
            <a:ext cx="5400000" cy="349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процессе препарирования необходимо тщательно соблюдать меры предосторожности, не допуская чрезмерного нагрева тканей зуба. С этой целью движения головки (бора) должны быть прерывистыми, кратковременными без давления, препарирование должно осуществляться при водяном охлаждении, турбинным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наконечником.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temperaturka.com/wp-content/uploads/6/f/8/6f8e52a1a6d56266ccc90c23aac208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200400"/>
            <a:ext cx="73152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35846"/>
            <a:ext cx="8458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препарированием зубов проводится обезболивание (проводниковое, инфильтрационное). Обработку зуба (сепарацию) начинают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апроксимальных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поверхностей с помощью сепарационного диска или тонкого конусовидного бора. Сепарационный диск или бор располагают, чуть отступая от соседнего зуба, прижимаясь к препарируемому зубу, и удерживают под небольшим углом в 3-5 градуса к оси зуба.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Сошлифовывают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контактные поверхности от жевательной поверхности до уровня верхушки межзубных сосочков с образованием уступа шириной 0,3 – 0,5 мм под прямым углом к продольной оси зуба. Одновременно создают конусность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апроксимальных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поверхностей с углом конвергенции стенок по отношению к продольной оси зуба не более 5 - 7 о (рис. 39).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Препарирование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окклюзионной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поверхности производят прерывисто, используя алмазные головки различных фасонов и размеров,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сошлифовывая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твердые ткани зуба примерно до 1 мм, сохраняя контуры анатомической формы зуба.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Вестибулярную поверхность зуба начинают препарировать с создания двух – трех вертикальных маркировочных желобков при помощи цилиндрического бора. Глубина борозд должна соответствовать слою твердых тканей зуба, которые планируется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сошлифовывать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Борозды наносят вдоль клинической коронки зуба, 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пришеечной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части одна борозда проводится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параллельнодесневому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краю почти на одном уровне с ним. Небольшой запас твердых тканей оставляют для последующего окончательного формирования уступа.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этой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жеметодике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препарируется и оральная поверхность зуба, затем препарируют твердые ткани зуба до дна бороздок. После этого все поверхности культи зуба должны быть сглажены до образования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пришеечной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области ступеньки. Коронке зуба придается форма равномерно усеченного конуса по направлению к режущему краю под углом не более 5 - 7 о , а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премоляров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моляров – 7-12о ., с широким основанием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пришеечной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области. Увеличение угла конвергенции ухудшает фиксацию коронки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4578" name="Picture 2" descr="https://im0-tub-ru.yandex.net/i?id=1c8622a288fc330b7906bafc3a2f72a0-l&amp;ref=rim&amp;n=13&amp;w=1080&amp;h=1080"/>
          <p:cNvPicPr>
            <a:picLocks noChangeAspect="1" noChangeArrowheads="1"/>
          </p:cNvPicPr>
          <p:nvPr/>
        </p:nvPicPr>
        <p:blipFill>
          <a:blip r:embed="rId2"/>
          <a:srcRect t="22578"/>
          <a:stretch>
            <a:fillRect/>
          </a:stretch>
        </p:blipFill>
        <p:spPr bwMode="auto">
          <a:xfrm>
            <a:off x="3276600" y="3429000"/>
            <a:ext cx="5400000" cy="319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0"/>
            <a:ext cx="8305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Следующими этапами препарирования являются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сошлифовывание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твердых тканей зуба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пришеечной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области и формирование уступа. Уступ – это площадка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пришеечной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области для искусственной коронки, которая предназначена для равномерного распределения нагрузки через искусственную коронку на корень зуба. Уровень уступа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супралингвальный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определяется в зависимости от клинических условий. Он может быть круговой и частичный. Форма уступа может быть прямой (90о ), под углом 135о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желобообразный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под углом 90о ,со скосом 45о , в виде символа уступа. Большинство авторов придерживаются мнения, что уступ под цельнолитую коронку должен быть под углом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135.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Ширина уступа зависит от анатомических особенностей и толщины стенок препарируемого зуба. Уступ располагается на уровне слизистой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десневого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края или же погружается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поддесневой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край примерно до середины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десневой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борозды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Припасовка литой металлической коронки и фиксация в полости рта. Припасовка литой цельнометаллической коронки является ответственным моментом протезирования. Прежде всего, необходимо осмотреть коронку 133 вне полости рта и убедиться в ее целостности (отсутствии дефектов, трещин, пятен, наплывов, пор, отверстий и др.). Затем литую цельнометаллическую коронку дезинфицируют и припасовывают на опорный зуб в полости рта. Если в процессе припасовки коронки встречаются препятствия, то участки, мешающие ее продвижению, выявляют с помощью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коррегирующей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силиконовой массы, тонкой копировальной бумаги или маркировочного лака (жидкая копирка). Введя корригирующую массу внутрь коронки, ее помещают на культю: там, где имеется препятствие, слоя массы не будет или маркер (жидкая копирка) оставляет метки на внутренней поверхности коронки. Участки, препятствующие свободному продвижению коронки по культе зуба, внутри коронки, снимают с помощью фрез по металлу, алмазных головок и боров.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Искусственная коронка — это зубной протез, накладываемый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специально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подготовленную естественную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искусственную коронку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зуба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восстановления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анатомической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формы и функции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фиксации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зубных протезов,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различных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ортопедических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аппаратов и шин.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применяться в качестве самостоятельного вида протеза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части других.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fenixstoma.ru/images/content/1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819400"/>
            <a:ext cx="5760599" cy="3825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-79653"/>
            <a:ext cx="8991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следовать правилам припасовки: - по мере продвижения и погружения коронки зондом тщательно проверяют отношение края литой коронки к десне и точность прилегания к уступу. Искусственная коронка должна плавно переходить в корень зуба. Коронка ни в коем случае не должна перекрывать уступ и не иметь никаких «козырьков», иначе возможна травма краевого пародонта; - если край коронки на каком-либо участке не доходит до уступа, а на модели зуба точно совпадает с ним, то ошибка, возможно, была допущена при получении слепка или отливке модели. В таких случаях необходимо заново получить слепки и изготовить новую цельнометаллическую литую коронку; - при полном соответствии края коронки клиническим требованиям приступают к оценке уровня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окклюзионной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поверхности по отношению к зубам антагонистам и точности восстановления анатомической формы коронки. Обращают внимание и на точность восстановления межзубных контактов;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завершают припасовку коронки созданием плотного равномерного контакта с зубами антагонистами при всех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окклюзионных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движениях нижней челюсти. Когда имеется завышение прикуса,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супраконтакты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выявляют артикуляционной бумагой (копиркой “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Baush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”) и устраняются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сошлифованием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помощью фрез по металлу. Равномерный контакт литой коронки с зубами - антагонистами выверяют в положении центральной окклюзии, а затем при передней и боковой окклюзиях. Литые цельнометаллические коронки, не охватывающие плотно зуб или не имеющие контакты с соседними зубами или антагонистами, подлежат переделке.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ortos.biz/upload/resize_cache/iblock/10c/890_890_1/10c167d7c1bfbe540abe02619d0f8f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114800"/>
            <a:ext cx="4319999" cy="24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68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Второй лабораторный этап.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Шлифовка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полировка литой коронки при помощи специальных щеток, кругов и специальных полировочных паст. Фиксация литой цельнометаллической коронки на цемент. Это последний клинический этап. Коронку дезинфицируют и высушивают воздухом под давлением. Зуб изолируют от слюны ватными тампонами, дезинфицируют, обезжиривают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высушивают.Цельнолитые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коронкисначала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фиксируют на временный цемент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Провикол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через некоторое время фиксируют на постоянный цемент. По известным правилам замешивают фиксирующий цемент жидкой консистенции, что необходимо для свободного выхода его из-под края коронки.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Более густая консистенция цемента может быть причиной неполного наложения коронки. Цементом заполняют примерно треть коронки, обмазывая им ее стенки. Коронку накладывают на зуб и просят больного плотно сомкнуть зубы в центральной окклюзии. Затвердевший цемент осторожно удаляют через 20—30 минут, избегая повреждения краевого пародонта. Пациенту объясняют необходимость щадящего режима в первые 2—3 часа после кристаллизации цемента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6096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/>
          </a:p>
        </p:txBody>
      </p:sp>
      <p:pic>
        <p:nvPicPr>
          <p:cNvPr id="3074" name="Picture 2" descr="https://antik40.ru/wp-content/uploads/2019/11/il_fullxfull.980983094_c5j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1676400"/>
            <a:ext cx="7924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связи с тем, что искусственные коронки имеют различную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конструкцию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предназначены для разных целей, их систематизируют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признакам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конструкции или по величине и способу охвата зуба: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полные, т. е. покрывающие все поверхности зуба;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экваторные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(доходящие до экватора зуба);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полукоронки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(покрывают только оральную,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апроксимальные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поверхности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режущий край фронтальной группы зубов);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трехчетвертные (если такая конструкция изготавливается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премоляры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так как они покрывают 3/4 зуба);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коронки со штифтом;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телескопические;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окончатые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культевые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10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методу изготовления: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штампованные;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литые;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паяные (шовные) сейчас практически не применяются;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изготовленные методом полимеризации;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методом спекания;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методом компьютерного моделирования и фрезеровки.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зависимости от материала: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металлические (благородные сплавы — золото, серебро-палладий;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неблагородные сплавы — хром-никель, кобальт-хром, титан).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неметаллические (пластмассовые, фарфоровые);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комбинированные, т. е. облицованные пластмассой, композитом,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керамической массой (металлопластмассовые, металлокерамические).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развитием стоматологического материаловедения и технологий на смену штампованным коронкам приходят цельнолитые конструкции. Это связано с тем, что не всегда с помощью штампованных коронок можно воспроизвести естественные анатомические формы зубов. Нередко штампованные коронки, глубоко проникая под десну, травмируют круговую связку и пародонт зубов.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24stoma.ru/wp-content/uploads/2018/03/ss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971800"/>
            <a:ext cx="6657975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57200"/>
            <a:ext cx="8305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Основное преимущество цельнолитых коронок по сравнению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соштампованными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заключается в том, что они физиологичны, так как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лежат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уступе, коронка плавно переходит в корень зуба, равномерно и плотно прилегают к поверхности культи зуба, в том числе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пришеечной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области, прочны. Это способствует лучшей фиксации коронки, поскольку фиксирующий цемент равномерно распределяется в зазоре между коронкой и культей зуба. Они менее травмируют ткани десны, не создают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ретенционных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пунктов для задержки пищи, лучше восстанавливают анатомическую форму зубов,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окклюзионные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контакты. Недостаток цельнолитой коронки заключается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сошлифовывании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большого количества твердых тканей зуба.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305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применению литых цельнометаллических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коронок: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дефекты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коронковой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части зуба кариозного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некариозного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происхождения;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аномалии формы, положения зубов в зубном ряду;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невозможность реставрации разрушенной коронки зуба с помощью пломбировочных материалов и вкладок;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искусственных коронок, не отвечающих функциональным и клиническим требованиям;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восстановление анатомической формы зубов и высоты нижней трети лица при повышенной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стираемости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твердых тканей зубов;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шинирующей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конструкции при заболеваниях пародонта;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опорный элемент съемных ортопедических конструкций; - жевательная группа зубов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534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Относительные противопоказания к применению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металлокерамических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коронок (протезов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Зубы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живой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интактной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пульпой у детей до 16 лет в связи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особенностями строения детских зубов (широкая полость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зуба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близость пульпы к поверхности зуба, широкие дентинные канальцы).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Глубокое препарирование этих зубов, которое проводится при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металлокерамических коронок, и особенно создание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циркулярного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уступа могут привести к повреждению (термическому ожогу) и даже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некрозу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пульпы с последующим поражением верхушечного периодонта.</a:t>
            </a:r>
          </a:p>
          <a:p>
            <a:endParaRPr lang="ru-RU" dirty="0"/>
          </a:p>
        </p:txBody>
      </p:sp>
      <p:pic>
        <p:nvPicPr>
          <p:cNvPr id="32770" name="Picture 2" descr="https://china-zub.com/wp-content/uploads/litaya-koro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838699"/>
            <a:ext cx="4800600" cy="201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74345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Нижние резцы и другие зубы с тонкими, хрупкими коронками,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также есть опасность повреждения пульпы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Глубокий блокирующий прикус, при котором резцы нижней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челюсти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полностью перекрываются верхними. Последние имеют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оральный наклон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плотно прилегают к антагонистам, охватывая их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вестибулярной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стороны. Они имеют тонкие и нередко стертые (с оральной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поверхности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коронки.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этих условиях невозможно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сошлифовать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их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нужную глубину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создать щель между верхними и нижними резцами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металлокерамической коронки. Повышенная нагрузка,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испытываемая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этими зубами при передней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трансверсальной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окклюзиях,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привести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различным осложнениям.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1941</Words>
  <PresentationFormat>Экран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Салтереева Хава Р</cp:lastModifiedBy>
  <cp:revision>7</cp:revision>
  <dcterms:created xsi:type="dcterms:W3CDTF">2021-09-29T18:16:18Z</dcterms:created>
  <dcterms:modified xsi:type="dcterms:W3CDTF">2021-09-29T19:22:15Z</dcterms:modified>
</cp:coreProperties>
</file>