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5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89" autoAdjust="0"/>
    <p:restoredTop sz="94660"/>
  </p:normalViewPr>
  <p:slideViewPr>
    <p:cSldViewPr>
      <p:cViewPr varScale="1">
        <p:scale>
          <a:sx n="66" d="100"/>
          <a:sy n="66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лтереева Хава Р\Desktop\mrt-golo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Макропрепарат. Киста и свищевой ход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алтереева Хава Р\Desktop\cysts-fistula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524000"/>
            <a:ext cx="8069262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4191000" cy="6019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Кисты и свищи околоушной области — это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предушные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свищи, кисты и свищи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позадичелюстной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области. Впереди основания завитка ушной раковины, чаще с двух сторон имеется микроскопическое отверстие с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салоподобным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отделяемым — это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предушный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свищ. Округлое, безболезненное, плотноэластической консистенции образование, расположенной в области околоушной слюнной железой — киста околоушной области.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алтереева Хава Р\Desktop\cysts-fistula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533400"/>
            <a:ext cx="3886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Визуальный осмотр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Ультразвуковое исследование</a:t>
            </a:r>
          </a:p>
          <a:p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Рентгенконтрастное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исследование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Хирургическое.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оперативного вмешательства состоит в тщательном, полном удалении оболочек кисты, стенок свищевого хода.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Киста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околоушной слюнной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редкое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заболевание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Локализуется в основном в нижнем ее полюсе.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Клиника.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Определяется ограниченная безболезненная припухлость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околоушножевательной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мягко-эластичной консистенции. Содержимое кисты представляет жидкость желтоватого цвета, иногда мутную, с примесью слизи. Распространенность и локализацию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кисты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уточняют методом двойного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контрастирования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 же, как при ки­сте поднижнечелюстной слюнной железы.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кисты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околоушной слюнной железы заключается в ее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Вследствие тесной связи оболочки кисты с паренхимой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околоушной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железы, иссекают прилегающий отдел последней. Оператив­ный доступ к железе идентичен подходу, применяемому при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опухолей околоушной слюнной железы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Опухоли, опухолеподобные поражения  кожи и кисты лица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лтереева Хава Р\Desktop\ris.26.1.1-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3400"/>
            <a:ext cx="4191000" cy="5562600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Киста поднижнечелюстной слюнной железы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Клиника.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Располагается в поднижнечелюстном треугольнике и представляет безболезненное образование мягкой консистенции, медленно увели­чивающееся. Киста больших размеров прободает челюстно-подъязычную мышцу или огибает ее сзади и проникает в верхний отдел дна полости рта. В этих случаях отмечается выбухание в подъязычную об­ласть. Слюноотделительная функция железы не страдает.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заключается в удалении кисты вместе с железой.</a:t>
            </a:r>
          </a:p>
          <a:p>
            <a:endParaRPr lang="ru-RU" dirty="0"/>
          </a:p>
        </p:txBody>
      </p:sp>
      <p:pic>
        <p:nvPicPr>
          <p:cNvPr id="2050" name="Picture 2" descr="C:\Users\Салтереева Хава Р\Desktop\slunnie-jelezi-2-768x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4114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ru-RU" i="1" dirty="0" smtClean="0"/>
              <a:t>Плоскоклеточный </a:t>
            </a:r>
            <a:r>
              <a:rPr lang="ru-RU" i="1" dirty="0" smtClean="0"/>
              <a:t>рак </a:t>
            </a:r>
            <a:endParaRPr lang="ru-RU" i="1" dirty="0" smtClean="0"/>
          </a:p>
          <a:p>
            <a:r>
              <a:rPr lang="ru-RU" i="1" dirty="0" smtClean="0"/>
              <a:t>Б</a:t>
            </a:r>
            <a:r>
              <a:rPr lang="ru-RU" i="1" dirty="0" smtClean="0"/>
              <a:t>азальноклеточный рак</a:t>
            </a:r>
          </a:p>
          <a:p>
            <a:r>
              <a:rPr lang="ru-RU" i="1" dirty="0" err="1" smtClean="0"/>
              <a:t>Метатипический</a:t>
            </a:r>
            <a:r>
              <a:rPr lang="ru-RU" i="1" dirty="0" smtClean="0"/>
              <a:t> </a:t>
            </a:r>
            <a:r>
              <a:rPr lang="ru-RU" i="1" dirty="0" smtClean="0"/>
              <a:t>рак</a:t>
            </a:r>
          </a:p>
          <a:p>
            <a:r>
              <a:rPr lang="ru-RU" i="1" dirty="0" smtClean="0"/>
              <a:t>Опухоли потовых желез и родственные </a:t>
            </a:r>
            <a:r>
              <a:rPr lang="ru-RU" i="1" dirty="0" smtClean="0"/>
              <a:t>поражения</a:t>
            </a:r>
          </a:p>
          <a:p>
            <a:r>
              <a:rPr lang="ru-RU" i="1" dirty="0" smtClean="0"/>
              <a:t>Опухоли сальных </a:t>
            </a:r>
            <a:r>
              <a:rPr lang="ru-RU" i="1" dirty="0" smtClean="0"/>
              <a:t>желез</a:t>
            </a:r>
          </a:p>
          <a:p>
            <a:r>
              <a:rPr lang="ru-RU" i="1" dirty="0" smtClean="0"/>
              <a:t>Опухоли волосяного </a:t>
            </a:r>
            <a:r>
              <a:rPr lang="ru-RU" i="1" dirty="0" smtClean="0"/>
              <a:t>фолликула</a:t>
            </a:r>
          </a:p>
          <a:p>
            <a:r>
              <a:rPr lang="ru-RU" i="1" dirty="0" smtClean="0"/>
              <a:t>Болезнь </a:t>
            </a:r>
            <a:r>
              <a:rPr lang="ru-RU" i="1" dirty="0" err="1" smtClean="0"/>
              <a:t>Педжета</a:t>
            </a:r>
            <a:endParaRPr lang="ru-RU" i="1" dirty="0" smtClean="0"/>
          </a:p>
          <a:p>
            <a:r>
              <a:rPr lang="ru-RU" i="1" dirty="0" smtClean="0"/>
              <a:t>Эпителиальные опухолеподобные </a:t>
            </a:r>
            <a:r>
              <a:rPr lang="ru-RU" i="1" dirty="0" smtClean="0"/>
              <a:t>поражения</a:t>
            </a:r>
          </a:p>
          <a:p>
            <a:r>
              <a:rPr lang="ru-RU" i="1" dirty="0" smtClean="0"/>
              <a:t>Неклассифицированные эпителиальные опухоли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Классификация опухолей кожи лица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лтереева Хава Р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Жалобы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Анамнез жизни и заболевания.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профессиональных вредностей и вредных привычек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Визуальный осмотр, пальпация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Пункционная биопсия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Рентгенография костей лицевого скелета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Рентгенографическое исследование ОГК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Реакция Вассермана (для исключения сифилиса)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Биопсия образования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Контрастная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фистуло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гайморография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Компьютерная томография (при необходимости с контрастом)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Магнитно-резонансная томография (с контрастом при необходимости)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УЗИ мягких тканей и лимфатических узлов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Ортопантомограмма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Лицевая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артериография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Лимфография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Сканирование и радиометрическое исследование ЧЛО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Оториноларингоскопия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Офтальмологическое обследование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новообразований челюстно-лицевой области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Биопсия образования нижней челюсти слева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лтереева Хава Р\Desktop\img-16PE0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82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Оториноларингоскопия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Салтереева Хава Р\Desktop\лор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524000"/>
            <a:ext cx="8229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ru-RU" sz="4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Ортопантомограмма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Салтереева Хава Р\Desktop\954_1200x701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1" cy="532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3733800" cy="5181600"/>
          </a:xfrm>
        </p:spPr>
        <p:txBody>
          <a:bodyPr>
            <a:normAutofit fontScale="47500" lnSpcReduction="20000"/>
          </a:bodyPr>
          <a:lstStyle/>
          <a:p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Срединные кисты и свищи в области шеи являются аномалией развития щитовидно-язычного протока. В эмбриональный период зачаток щитовидной железы спускается на шею, формируя при этом эмбриональный тяж, который в норме должен закрыться. Если эмбриональный тяж частично закрывается — получается срединная киста, если не полностью — срединный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Врожденные кисты и свищи шеи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алтереева Хава Р\Desktop\v-1-640x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3962400" cy="2743200"/>
          </a:xfrm>
          <a:prstGeom prst="rect">
            <a:avLst/>
          </a:prstGeom>
          <a:noFill/>
        </p:spPr>
      </p:pic>
      <p:pic>
        <p:nvPicPr>
          <p:cNvPr id="5123" name="Picture 3" descr="C:\Users\Салтереева Хава Р\Desktop\htmlconvd-5tQKzZ59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997325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4191000" cy="6096000"/>
          </a:xfrm>
        </p:spPr>
        <p:txBody>
          <a:bodyPr>
            <a:normAutofit fontScale="47500" lnSpcReduction="20000"/>
          </a:bodyPr>
          <a:lstStyle/>
          <a:p>
            <a:r>
              <a:rPr lang="ru-RU" sz="4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Боковые кисты и свищи — это аномалия развития жаберных дуг, из которых происходит формирование органов человека, расположенных в области шеи и головы. Боковые кисты и свищи располагаются на шее и на лице. Другое название боковых кист и свищей — </a:t>
            </a:r>
            <a:r>
              <a:rPr lang="ru-RU" sz="4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бранхиогенные</a:t>
            </a:r>
            <a:r>
              <a:rPr lang="ru-RU" sz="4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При аномальном развитии первой жаберной дуги развиваются кисты и свищи околоушной области, при аномальном развитии второй жаберной дуги развиваются боковые кисты и  свищи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Салтереева Хава Р\Desktop\2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4191000" cy="2514600"/>
          </a:xfrm>
          <a:prstGeom prst="rect">
            <a:avLst/>
          </a:prstGeom>
          <a:noFill/>
        </p:spPr>
      </p:pic>
      <p:pic>
        <p:nvPicPr>
          <p:cNvPr id="6147" name="Picture 3" descr="C:\Users\Салтереева Хава Р\Desktop\1347_1231044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0"/>
            <a:ext cx="41783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Срединная киста — округлой формы образование различных размеров, расположенное по средней линии, безболезненное. При глотании отмечается подвижность кисты, рост ее обычно медленный, малозаметный.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Срединный свищ — трубчатый канал, расположенный в области шеи, имеющий точечное наружное отверстие чаще всего по средней линии. При длительно протекающем заболевании вокруг свища отмечается воспаление и рубцовые изменения кожи. Наружное отверстие свища может быть локализовано нетипично, т.е. отклоняться от средней линии. Из свища возможны выделения.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Клиника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Боковая киста шеи — безболезненное, округлой формы образование различных размеров, расположенное по переднему краю средней трети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грудино-ключично-сосцевидной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мышцы, т.е. на боковой поверхности шеи.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Боковые свищи шеи бывают полными и неполными. Полный свищ имеет непрерывный ход от кожи шеи до миндалины. Неполный свищ имеет наружное устье на коже шеи, но заканчивается слепо в мягких тканях. Наружное устье расположено на коже перед передним краем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грудино-ключично-сосцевидной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мышцы, далее ход идет вверх, внутрь к боковым стенкам глотки.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329</TotalTime>
  <Words>184</Words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Диагностика новообразований челюстно-лицевой области</vt:lpstr>
      <vt:lpstr>Биопсия образования нижней челюсти слева</vt:lpstr>
      <vt:lpstr>Оториноларингоскопия</vt:lpstr>
      <vt:lpstr>Ортопантомограмма </vt:lpstr>
      <vt:lpstr>Врожденные кисты и свищи шеи</vt:lpstr>
      <vt:lpstr>Слайд 7</vt:lpstr>
      <vt:lpstr>Клиника </vt:lpstr>
      <vt:lpstr>Слайд 9</vt:lpstr>
      <vt:lpstr>Макропрепарат. Киста и свищевой ход</vt:lpstr>
      <vt:lpstr>Слайд 11</vt:lpstr>
      <vt:lpstr>Диагностика</vt:lpstr>
      <vt:lpstr>Лечение</vt:lpstr>
      <vt:lpstr>Опухоли, опухолеподобные поражения  кожи и кисты лица</vt:lpstr>
      <vt:lpstr>Слайд 15</vt:lpstr>
      <vt:lpstr>Слайд 16</vt:lpstr>
      <vt:lpstr>Классификация опухолей кожи лица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38</cp:revision>
  <dcterms:created xsi:type="dcterms:W3CDTF">2019-04-12T16:47:38Z</dcterms:created>
  <dcterms:modified xsi:type="dcterms:W3CDTF">2019-04-13T11:37:34Z</dcterms:modified>
</cp:coreProperties>
</file>