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82" r:id="rId7"/>
    <p:sldId id="261" r:id="rId8"/>
    <p:sldId id="262" r:id="rId9"/>
    <p:sldId id="263" r:id="rId10"/>
    <p:sldId id="283" r:id="rId11"/>
    <p:sldId id="264" r:id="rId12"/>
    <p:sldId id="284" r:id="rId13"/>
    <p:sldId id="265" r:id="rId14"/>
    <p:sldId id="266" r:id="rId15"/>
    <p:sldId id="267" r:id="rId16"/>
    <p:sldId id="285" r:id="rId17"/>
    <p:sldId id="268" r:id="rId18"/>
    <p:sldId id="269" r:id="rId19"/>
    <p:sldId id="270" r:id="rId20"/>
    <p:sldId id="286" r:id="rId21"/>
    <p:sldId id="271" r:id="rId22"/>
    <p:sldId id="27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ОНКОЛОГИЧЕСКОЙ СЛУЖБЫ РОССИИ. СТРУКТУРА ОНКОДИСПАНСЕРА СУБЪЕКТА РФ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s://xn--b1adciorkaejfrcn3b5gh0b.xn--p1ai/wp-content/uploads/2021/03/%D0%A3%D1%85%D0%BE%D0%B4-%D0%B8-%D0%BF%D0%BE%D0%BC%D0%BE%D1%89%D1%8C-%D0%BE%D0%BD%D0%BA%D0%BE%D0%BB%D0%BE%D0%B3%D0%B8%D1%87%D0%B5%D1%81%D0%BA%D0%B8%D0%BC-%D0%B1%D0%BE%D0%BB%D1%8C%D0%BD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s://xn--b1adciorkaejfrcn3b5gh0b.xn--p1ai/wp-content/uploads/2021/03/%D0%A3%D1%85%D0%BE%D0%B4-%D0%B8-%D0%BF%D0%BE%D0%BC%D0%BE%D1%89%D1%8C-%D0%BE%D0%BD%D0%BA%D0%BE%D0%BB%D0%BE%D0%B3%D0%B8%D1%87%D0%B5%D1%81%D0%BA%D0%B8%D0%BC-%D0%B1%D0%BE%D0%BB%D1%8C%D0%BD%D1%8B%D0%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5105400" cy="30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онкологии и лучевой терапии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Зав.кафедрой - д.м.н., профессор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Кутуков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Владимир Владимирович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сбор и обработка статистической информации по онкологическим заболеваниям, составление статистических отчетов по утвержденным формам и представление их вышестоящему органу здравоохранения в установленные сроки;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ведение территориального ракового регистра;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годовое и перспективное планирование развития онкологической помощи населению и проведение противораковых мероприятий;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организация и разработка проектов директивных документов органов управления здравоохранением, территориальных стандартов объема медицинской помощи онкологическим больным, базовых программ обязательного медицинского страхования в части онкологии, территориальных целевых программ противораковых мероприятий с учетом разработок и рекомендаций Минздрава России;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изучение и внедрение в практику передовых форм организации онкологической службы, в том числе и зарубежных;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организация и проведение симпозиумов, конференций, семинаров, выставок и т.д. по проблемам, входящим в компетенцию диспансера.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Оказание квалифицированной консультативно-лечебной помощи онкологическим больным. Эта функция включает в себя: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дообследование больных, направленных с подозрением на злокачественное новообразование учреждениями общей лечебной сети.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Стандартные требования к диагностическим мероприятиям на данном этапе включают объем, сроки и показатель качества обследования. Объем обследования заключается в проведении диагностических мероприятий, обеспечивающих уточнение диагноза, определение распространенности процесса и выработку плана лечения.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Установленный срок обследования - до 10 дней. Показатель качества обследования характеризует выявление больных I и II клинических групп; уменьшение количественных показателей (в %) ошибочных диагнозов по сравнению с заключительным диагнозом стационара как в целом по заболеванию, так и по распространенности процесса; изменение показателей запущенности; снижение одногодичной летальности;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оказание в полном объеме квалифицированной лечебной помощи больным со злокачественными новообразованиями с использованием современных медицинских технологий является одной из важнейших функций диспансера. Стандартными требованиями к лечебным мероприятиям на данном этапе являются объем и показатель качества лечения. Объем лечения заключается в применении в полном объеме лечебных мероприятий, обеспечении оптимального воздействия на опухоль с максимальным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щажением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функции организма или органа.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проведение диспансерного наблюдения за больными со злокачественными новообразованиями, оказание консультативной помощи и восстановительное лечение больных со злокачественными новообразованиями после радикального лечения и с местными постлучевыми повреждениями, осуществление консультаций врачей и оказание выездной лечебной помощи больным со злокачественными новообразованиями в других ЛПУ.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w7.pngwing.com/pngs/577/648/png-transparent-personal-injury-accident-lawyer-crutch-accident-hand-traffic-collision-transport.png"/>
          <p:cNvPicPr>
            <a:picLocks noChangeAspect="1" noChangeArrowheads="1"/>
          </p:cNvPicPr>
          <p:nvPr/>
        </p:nvPicPr>
        <p:blipFill>
          <a:blip r:embed="rId2"/>
          <a:srcRect l="34783" r="33913"/>
          <a:stretch>
            <a:fillRect/>
          </a:stretch>
        </p:blipFill>
        <p:spPr bwMode="auto">
          <a:xfrm>
            <a:off x="6400800" y="4724400"/>
            <a:ext cx="2743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858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Внедрение в практику онкологических и других ЛПУ новых медицинских технологий оказания медицинской помощи онкологическим больным и больным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предопухолевыми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заболеваниями.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 Экспертные функции, включающие: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анализ эффективности и качества лечебно-диагностической помощи онкологическим больным в специализированных и неспециализированных ЛПУ;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изучение и анализ причин случаев позднего выявления злокачественных новообразований, качества составляемых протоколов на случай выявления у больных запущенной формы злокачественных новообразований;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анализ обоснованности диагноза злокачественного новообразования, указываемого в справках о смерти, выдаваемых медицинскими работниками.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cdn.sanity.io/images/0vv8moc6/cancernetwork/abdbf5d1c8bfe2c137ac99b31c95ac453155cc81-3434x2333.jpg?auto=for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cdn.sanity.io/images/0vv8moc6/cancernetwork/abdbf5d1c8bfe2c137ac99b31c95ac453155cc81-3434x2333.jpg?auto=for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 Организация и проведение санитарно-просветительной работы среди населения по соблюдению здорового образа жизни, профилактики онкологических заболеваний: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усовершенствование врачей и средних медицинских работников онкологических учреждений на рабочих местах диспансера, организация повышения квалификации специалистов на циклах усовершенствования и специализации в центральных институтах, через ординатуру, аспирантуру;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повышение квалификации врачей основных клинических специальностей и средних медицинских работников ЛПУ общей лечебной сети по вопросам профилактики и раннего выявления онкологической патологии с использованием различных форм обучения;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обеспечение прохождения врачами и средними медицинскими работниками онкологических учреждений аттестации на получение квалификационной категории в сроки, установленные действующими положениями;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обеспечение получения сертификата специалиста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врачамионкологами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установленном порядке.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3810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Первичным звеном в структуре онкологической службы является онкологический кабинет.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соответствии с основными положениями об онкологическом кабинете амбулаторно-поликлинического учреждения (приказ МЗ России №276 от 12.09.97 «О мерах по улучшению организации онкологической помощи населению Российской Федерации») онкологический кабинет или онкологическое отделение организуется с соблюдением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действующих штатных нормативов в амбулаторно-поликлиническом учреждении (подразделении) городской и сельской местности и является его структурным подразделением. Штаты врачебного и среднего медицинского персонала кабинета устанавливаются в зависимости от объема медицинской помощи, но не менее 1 штатной должности каждой категории медицинских работников. На должность врача кабинета назначается врач, прошедший специальную подготовку по онкологии и имеющий соответствующий сертификат.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Врач онкологического кабинета должен владеть методами экстренной помощи при осложнениях опухолевого заболевания и методами клинического обследования для диагностики рака.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Онкологический кабинет (отделение) осуществляет работу по плану, согласованному с онкологическим диспансером и утвержденному руководителем учреждения, в составе которого организован онкологический кабинет (отделение). Административно кабинет подчиняется руководству базового учреждения, а в организационно-методическом отношении - онкологическому диспансеру.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направлениями работы онкологического кабинета (отделения) являются организация ранней диагностики рака, диспансерное наблюдение за онкологическими больными, контроль за диспансеризацией и лечением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предрака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врачами общей лечебной сети, оказание медицинской помощи (экстренной или плановой) онкологическим больным (по рекомендации онколога), направление всех выявленных больных или пациентов с подозрением на онкологическую патологию в онкологический диспансер.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задачами онкологического кабинета являются: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 организация ранней диагностики злокачественных новообразований;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 диспансеризация онкологических больных и лиц с облигатным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предраком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фиброзно-кистозной болезнью молочных желез;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 реабилитация онкологических больных;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 оказание медицинской помощи больным со злокачественными новообразованиями по рекомендациям онкологических учреждений.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cdn.sanity.io/images/0vv8moc6/cancernetwork/abdbf5d1c8bfe2c137ac99b31c95ac453155cc81-3434x2333.jpg?auto=for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xn----8sbkrjbfrfb4a2d.xn--p1ai/wp-content/uploads/2021/01/kq6swoseg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4800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Функции онкологического кабинета: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оказание консультативной и диагностической помощи больным со злокачественными новообразованиями и подозрением на них и направление при необходимости пациента в онкологический диспансер.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лечение больных злокачественными новообразованиями по рекомендациям онкологических диспансеров, институтов.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диспансерное наблюдение за больными со злокачественными новообразованиями и некоторыми формами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предопухолевых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заболеваний;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консультации и патронаж на дому нуждающихся в этом больных злокачественными новообразованиями;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за своевременной госпитализацией больных для специального, паллиативного и симптоматического лечения, анализ причин отказов в госпитализации;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учет больных со злокачественными новообразованиями, проживающих на обслуживаемой кабинетом территории, контроль за своевременным направлением извещений на указанных больных в онкологические диспансеры;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анализ и разбор диагностических ошибок с врачами амбулаторно-поликлинических учреждений;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•  методическая помощь врачам по организации профилактических осмотров, диспансеризации больных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предопухолевыми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хроническими заболеваниями, санитарно-просветительной работы среди населения.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Диагностические центры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Специализированные центры и онкологические клиники являются основными структурными учреждениями онкологической службы.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Межтерриториальное специализированное онкологическое отделение (центр) организуется на базе профильного отделения института, республиканского (краевого, областного) онкологического диспансера, располагающего соответствующей материально-технической базой и квалифицированными кадрами.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Межтерриториальные центры осуществляют дообследование и лечение, в том числе комбинированное и комплексное, профильных больных, анализ диагностических и тактических ошибок, причин запущенности заболевания путем изучения контингентов больных, поступивших на обследование и лечение, с последующим информированием руководителей органов здравоохранения прикрепленных субъектов РФ о результатах анализа, подготовку на рабочих местах специалистов-онкологов.</a:t>
            </a:r>
          </a:p>
        </p:txBody>
      </p:sp>
      <p:sp>
        <p:nvSpPr>
          <p:cNvPr id="24579" name="AutoShape 3" descr="http://mom.gov.az/resources/content_img/fotolar/mom/DSC024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http://mom.gov.az/resources/content_img/fotolar/mom/DSC02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491" y="4800600"/>
            <a:ext cx="390050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97346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Онкологическая служба в РФ была организована и начала функционировать в 1945 г. на основании первого исторического постановления СНК СССР «Об организации Государственной онкологической службы в СССР» в связи с возникшей необходимостью ведения планомерной противораковой борьбы с учетом распространенности злокачественных новообразований среди населения. Организация онкологической помощи в современных условиях основывается на системе прогнозирования распространенности и заболеваемости злокачественными новообразованиями, разрабатываемой с учетом данных статистических и эпидемиологических исследований.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fs01.cap.ru/www20/medicin/news/2020/06/18/57872b99-7083-44c0-89c4-e2c2e3a2707c/blobid1584023242562-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6024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функциями специализированных онкологических центров являются учет и диспансеризация онкологических больных, организационно-методическое руководство противораковыми мероприятиями, проводимыми в ЛПУ данной территории, анализ показателей онкологической службы.</a:t>
            </a:r>
          </a:p>
        </p:txBody>
      </p:sp>
      <p:pic>
        <p:nvPicPr>
          <p:cNvPr id="40962" name="Picture 2" descr="https://im0-tub-ru.yandex.net/i?id=387dd4f5aa83cf989ee8d8a68c2f9a2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124200"/>
            <a:ext cx="6477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Смотровые кабинеты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Смотровые кабинеты являются одной из форм профилактических осмотров женского населения с целью раннего выявления опухолевых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предопухолевых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заболеваний. Смотровые кабинеты для мужского населения большого распространения не получили.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об организации смотровых кабинетов с целью повышения качества профилактических осмотров упоминается в информационно-методическом письме МЗ СССР от 12.08.59 «Об организации и работе смотровых кабинетов в поликлиниках и амбулаториях».</a:t>
            </a:r>
          </a:p>
        </p:txBody>
      </p:sp>
      <p:pic>
        <p:nvPicPr>
          <p:cNvPr id="23554" name="Picture 2" descr="https://www.gov.spb.ru/static/writable/cache/df/7f/df7f3146fc3d5761f87b281c48c1e4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114800"/>
            <a:ext cx="5486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задачами смотрового женского кабинета являются: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-проведение профилактического осмотра всех женщин, обратившихся впервые в течение года в амбулаторно-поликлиническое учреждение, независимо от возраста и характера заболевания, в целях выявления хронических,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предопухолевых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опухолевых заболеваний.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-Профилактический осмотр включает осмотр кожных покровов и видимых слизистых оболочек, осмотр и пальпацию молочных желез, периферических лимфатических узлов, осмотр в зеркалах шейки матки и влагалища,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бимануальное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исследование матки и придатков, пальцевое исследование прямой кишки.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 выявлении патологии больную направляют к соответствующему специалисту для уточнения диагноза и организации лечения. У всех здоровых лиц, обратившихся в кабинет, обязательно берут мазки из влагалища и цервикального канала и направляют их для исследования в цитологическую лабораторию.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psy-files.ru/wp-content/uploads/a/7/2/a727223ec2a740ae47a5e3d954e7535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psy-files.ru/wp-content/uploads/a/7/2/a727223ec2a740ae47a5e3d954e7535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psy-files.ru/wp-content/uploads/a/7/2/a727223ec2a740ae47a5e3d954e7535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psy-files.ru/wp-content/uploads/a/7/2/a727223ec2a740ae47a5e3d954e753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05800" cy="54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9" y="304800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прогнозирования позволяет принимать научно обоснованные решения по проблеме оказания специализированной онкологической помощи населению и разрабатывать реалистические планы в области управления.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оказания квалифицированной онкологической помощи населению онкологическая служба должна располагать сетью онкологических учреждений с соответствующим материально-техническим оснащением (аппаратура, реактивы, лекарственные средства и др.), подготовленными кадрами и информационным обеспечением, которое включает в себя: количественные показатели заболеваемости и смертности, наличие методологии раннего выявления, диагностики и лечения онкологических больных, взаимодействие с общей лечебной сетью, санитарно-просветительную работу среди населения.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im0-tub-ru.yandex.net/i?id=113f87a0e17d8757f1c2f9d1a22049a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s://im0-tub-ru.yandex.net/i?id=113f87a0e17d8757f1c2f9d1a22049a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09999"/>
            <a:ext cx="2667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онкологической службы: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учет онкологических больных и заболеваний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анализ заболеваемости и смертности от злокачественных заболеваний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обеспечение высококвалифицированной специализированной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(стационарной и поликлинической) медицинской помощью онкологических больных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осуществление диспансерного наблюдения за онкологическими больными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анализ эффективности деятельности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онкоучреждений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разработка территориальных программ противораковых мероприятий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осуществление методического руководства по организации и проведению мероприятий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раннему выявлению злокачественных новообразований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организация санитарно-просветительной работы по предупреждению злокачественных новообразований.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структурным подразделением онкологической сети является онкологический диспансер.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Различают: республиканский, краевой, областной, городской, межрайонный онкологические диспансеры, которые находятся в ведении соответствующего министерства здравоохранения республики, областного, краевого и городского департамента здравоохранения.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https://csn-tv.ru/uploads/images/2021/%D0%B7%D0%B4%D0%BE%D1%80%D0%BE%D0%B2%D1%8C%D0%B5/67111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csn-tv.ru/uploads/images/2021/%D0%B7%D0%B4%D0%BE%D1%80%D0%BE%D0%B2%D1%8C%D0%B5/67111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csn-tv.ru/uploads/images/2021/%D0%B7%D0%B4%D0%BE%D1%80%D0%BE%D0%B2%D1%8C%D0%B5/67111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csn-tv.ru/uploads/images/2021/%D0%B7%D0%B4%D0%BE%D1%80%D0%BE%D0%B2%D1%8C%D0%B5/67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67000"/>
            <a:ext cx="754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cf2.ppt-online.org/files2/slide/k/k0W6oHYwunKVZREFgb8J2sfxpj5trqm4BGXdQL/slide-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cf2.ppt-online.org/files2/slide/k/k0W6oHYwunKVZREFgb8J2sfxpj5trqm4BGXdQL/slide-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s://cf2.ppt-online.org/files2/slide/k/k0W6oHYwunKVZREFgb8J2sfxpj5trqm4BGXdQL/slide-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онкологического диспансера определяется в соответствии с уровнем заболеваемости населения злокачественными новообразованиями и структурой онкологической патологии и утверждается органом управления здравоохранением субъекта РФ. Онкологический диспансер является клинической базой научных и образовательных учреждений и выполняет функции подготовки и повышения квалификации кадров врачей-онкологов, врачей основных клинических специальностей и средних медицинских работников.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направлениями работы онкологического диспансера являются диагностика и оказание современной высококвалифицированной специализированной помощи онкологическим больным в стационарных и амбулаторных условиях (уточняющая диагностика, реабилитация и диспансерное наблюдение) и своевременное направление онкологических больных (при недостаточной материальной базе) в НИИ онкологии, межтерриториальные специализированные отделения.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m0-tub-ru.yandex.net/i?id=47be1fad82ab611a7dc5519d8702634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3276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Основными задачами онкологического диспансера являются: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1) обеспечение в полном объеме современной специализированной стационарной и поликлинической помощи онкологическим больным на прикрепленной территории;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2) диспансерное наблюдение за онкологическими больными;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3) организационно-методическое руководство лечебно-профилактическими учреждениями (ЛПУ) соответствующей территории по вопросам ранней диагностики злокачественных новообразований, диагностики, лечения и диспансеризации больных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предраковыми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заболеваниями;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4) систематический анализ показателей заболеваемости и смертности от злокачественных новообразований на соответствующей территории.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основными задачами на диспансер возлагаются следующие функции: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Организационно-методическое руководство и координация противораковых мероприятий, осуществляемых учреждениями здравоохранения. Эта функция включает в себя: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анализ состояния онкологической помощи населению на прикрепленной территории, эффективности и качества профилактических мероприятий, диагностики, лечения и диспансерного наблюдения за онкологическими больными;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методическое руководство и оказание практической помощи ЛПУ по вопросам организации профилактики, раннего выявления, лечения, в том числе паллиативного, симптоматического и диспансерного наблюдения за больными со злокачественными новообразованиями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предопухолевыми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заболеваниями;</a:t>
            </a:r>
          </a:p>
        </p:txBody>
      </p:sp>
      <p:sp>
        <p:nvSpPr>
          <p:cNvPr id="31746" name="AutoShape 2" descr="https://oonkologii.ru/wp-content/uploads/2018/11/palliativnaya-pomosh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oonkologii.ru/wp-content/uploads/2018/11/palliativnaya-pomosh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213" y="4495800"/>
            <a:ext cx="430078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</TotalTime>
  <Words>1025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12</cp:revision>
  <dcterms:created xsi:type="dcterms:W3CDTF">2021-09-10T15:46:08Z</dcterms:created>
  <dcterms:modified xsi:type="dcterms:W3CDTF">2023-03-13T15:21:26Z</dcterms:modified>
</cp:coreProperties>
</file>