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4" r:id="rId21"/>
    <p:sldId id="269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495800"/>
            <a:ext cx="8458200" cy="122237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Пластика уздечки языка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8400" y="5715000"/>
            <a:ext cx="3429000" cy="914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Вазаева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www.megastom.ru/upload/iblock/6d0/6d0ec14284ee70234082f2dce3b88d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91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775325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традиционном хирургическом варианте корректировки уздечки языка обязательно проводится иссечение старых рубцов в том случае, если в младенческом возрасте уздечка уже подрезалась. Также формируется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подслизистый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лоскут и производится перенос места крепления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лингвальной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уздечки. После подрезания накладываются специальные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саморассасывающиеся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швы.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процессе проведения операции требуется постоянно контролировать состояние устьев протоков подъязычных и поднижнечелюстных слюнных желез. Это необходимо, чтобы избежать повреждений.</a:t>
            </a:r>
          </a:p>
          <a:p>
            <a:endParaRPr lang="ru-RU" dirty="0"/>
          </a:p>
        </p:txBody>
      </p:sp>
      <p:pic>
        <p:nvPicPr>
          <p:cNvPr id="31746" name="Picture 2" descr="https://thumbs.dreamstime.com/b/d-surgeon-mask-scalpel-medical-people-white-background-68169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800600"/>
            <a:ext cx="3962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Френулотомия</a:t>
            </a:r>
            <a:r>
              <a:rPr lang="ru-RU" dirty="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dirty="0" smtClean="0"/>
              <a:t>– уздечке производится поперечный разрез, затем стягивается и сшивается в продольном направлении.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/>
              <a:t>!!! Показание:</a:t>
            </a:r>
            <a:r>
              <a:rPr lang="ru-RU" sz="2800" dirty="0" smtClean="0"/>
              <a:t> Укорочение уздечки языка у грудных детей  и низкое прикрепление уздечки губы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!!! Противопоказание</a:t>
            </a:r>
            <a:r>
              <a:rPr lang="ru-RU" sz="2800" dirty="0" smtClean="0"/>
              <a:t>: тяжелое общее состояние ребенка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35290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Пластика уздечек представляет собой: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z="2800" smtClean="0"/>
              <a:t>френулотомию (рассечение уздечки)</a:t>
            </a:r>
          </a:p>
          <a:p>
            <a:pPr eaLnBrk="1" hangingPunct="1">
              <a:defRPr/>
            </a:pPr>
            <a:r>
              <a:rPr lang="ru-RU" sz="2800" smtClean="0"/>
              <a:t>френулоэктомию (иссечение уздечки)</a:t>
            </a:r>
          </a:p>
          <a:p>
            <a:pPr eaLnBrk="1" hangingPunct="1">
              <a:defRPr/>
            </a:pPr>
            <a:r>
              <a:rPr lang="ru-RU" sz="2800" smtClean="0"/>
              <a:t>френулопластику (перемещение места прикрепления уздечки)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644900"/>
            <a:ext cx="4537075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92138"/>
            <a:ext cx="77454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 b="52658"/>
          <a:stretch>
            <a:fillRect/>
          </a:stretch>
        </p:blipFill>
        <p:spPr bwMode="auto">
          <a:xfrm>
            <a:off x="468313" y="476250"/>
            <a:ext cx="8208962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Френулоэктомия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– уздечка растягивается с помощью зажима, а затем иссекается между передними резцами. СО, прилегающая к разрезу, отслаивается, края раны сближаются и сшиваются.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!!! Показание</a:t>
            </a:r>
            <a:r>
              <a:rPr lang="ru-RU" sz="2400" smtClean="0"/>
              <a:t>: Наличие диастемы, в период смены фронтальных резцов (6-8лет)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!!! Противопоказание:</a:t>
            </a:r>
            <a:r>
              <a:rPr lang="ru-RU" sz="2400" smtClean="0"/>
              <a:t> ложная диастема (отсутствие боковых резцов верхней челюсти) , сформировавшийся постоянный прикус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 t="47047" r="3717" b="29289"/>
          <a:stretch>
            <a:fillRect/>
          </a:stretch>
        </p:blipFill>
        <p:spPr bwMode="auto">
          <a:xfrm>
            <a:off x="323850" y="1700213"/>
            <a:ext cx="83883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1730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При рубцово-измененных уздечках (в результате бытовой травмы или послеоперационного осложнения) показано удаление, иссечение (френулэктомия) уздечки языка. Глубина иссечения уздечки зависит от глубины рубцовых изменений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 l="1024" r="1889" b="13878"/>
          <a:stretch>
            <a:fillRect/>
          </a:stretch>
        </p:blipFill>
        <p:spPr bwMode="auto">
          <a:xfrm>
            <a:off x="539750" y="836613"/>
            <a:ext cx="817245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Френулопластика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Перемещение треугольных лоскутов по А.А. Лимбергу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– уздечка вертикально разрезается посередине, и с обоих концов разреза под острым углом делается еще по одному надрезу, образуя рану формой «</a:t>
            </a:r>
            <a:r>
              <a:rPr lang="en-US" sz="2800" smtClean="0"/>
              <a:t>Z</a:t>
            </a:r>
            <a:r>
              <a:rPr lang="ru-RU" sz="2800" smtClean="0"/>
              <a:t>». Полученные треугольные лоскуты отслаиваются, сдвигаются друг к другу навстречу и сшиваются.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 t="72195" b="2658"/>
          <a:stretch>
            <a:fillRect/>
          </a:stretch>
        </p:blipFill>
        <p:spPr bwMode="auto">
          <a:xfrm>
            <a:off x="468313" y="1628775"/>
            <a:ext cx="83518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44037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Уздечка — это маленькая перепонка, которая соединяет нижнюю часть языка и слизистую оболочку нижней челюсти. Несмотря на свои небольшие размеры, она выполняет очень важные функции: отвечает за 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прикуса зубов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контролирует подвижность языка и работу мышц лица.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xn----7sbbpramcgv3bya.xn--p1ai/wp-content/uploads/2020/02/plastika_yz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657600"/>
            <a:ext cx="36576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99125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Лечение с помощью лазера обладает значительными преимуществами по сравнению с традиционной стоматологической хирургией: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точность,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бактериостатический эффект,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отсутствие кровотечения,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не требуется накладывание швов,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более комфортные условия для пациента.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Лазерное оборудование работает в бесконтактном режиме. Врач-стоматолог направляет на уздечку сапфировый наконечник лазерного прибора, который формирует хорошо сфокусированный луч. Этот луч лазера эффективно «растворяет» ткани в нужном месте. Операция длится не более 5 минут.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.ytimg.com/vi/VAlW5BY70fc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8600"/>
            <a:ext cx="5559425" cy="3733800"/>
          </a:xfrm>
          <a:prstGeom prst="rect">
            <a:avLst/>
          </a:prstGeom>
          <a:noFill/>
        </p:spPr>
      </p:pic>
      <p:pic>
        <p:nvPicPr>
          <p:cNvPr id="5" name="Picture 2" descr="https://mon.medikforum.ru/uploads/posts/2019-05/155802565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5181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54672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Послеоперационная терапия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недели после операции необходимо обрабатывать полость рта антисептическими растворами (после каждого приема пищи). Для восстановления подвижности мышц языка рекомендуется выполнять назначенные врачом специальные упражнения.</a:t>
            </a:r>
          </a:p>
          <a:p>
            <a:endParaRPr lang="ru-RU" dirty="0"/>
          </a:p>
        </p:txBody>
      </p:sp>
      <p:pic>
        <p:nvPicPr>
          <p:cNvPr id="29698" name="Picture 2" descr="https://lifeo.ru/wp-content/uploads/gif-dlya-prezentaciy-7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114800"/>
            <a:ext cx="4762500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s://cf.ppt-online.org/files1/slide/b/bjfMSyKhpaoriAZwxI8Le0dv2sWBQ3DRg1Y7P9HcJ6/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Классификация уздечек языка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4321175" cy="4970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1) </a:t>
            </a:r>
            <a:r>
              <a:rPr lang="ru-RU" sz="2400" b="1" i="1" dirty="0" smtClean="0"/>
              <a:t>тонкая, почти прозрачная уздечка</a:t>
            </a:r>
            <a:r>
              <a:rPr lang="ru-RU" sz="2400" dirty="0" smtClean="0"/>
              <a:t>, нормально прикрепляющаяся к языку;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2) </a:t>
            </a:r>
            <a:r>
              <a:rPr lang="ru-RU" sz="2400" b="1" i="1" dirty="0" smtClean="0"/>
              <a:t>тонкая полупрозрачная уздечка</a:t>
            </a:r>
            <a:r>
              <a:rPr lang="ru-RU" sz="2400" dirty="0" smtClean="0"/>
              <a:t>, прикрепляющаяся близко к кончику языка, вследствие чего при поднятии языка на его кончике образуется продольный желобок;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716338"/>
            <a:ext cx="25923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images1"/>
          <p:cNvPicPr>
            <a:picLocks noChangeAspect="1" noChangeArrowheads="1"/>
          </p:cNvPicPr>
          <p:nvPr/>
        </p:nvPicPr>
        <p:blipFill>
          <a:blip r:embed="rId3"/>
          <a:srcRect b="9785"/>
          <a:stretch>
            <a:fillRect/>
          </a:stretch>
        </p:blipFill>
        <p:spPr bwMode="auto">
          <a:xfrm>
            <a:off x="5508625" y="1412875"/>
            <a:ext cx="25193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5616575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3) уздечка </a:t>
            </a:r>
            <a:r>
              <a:rPr lang="ru-RU" sz="2400" b="1" i="1" smtClean="0"/>
              <a:t>в виде плотного короткого тяжа,</a:t>
            </a:r>
            <a:r>
              <a:rPr lang="ru-RU" sz="2400" smtClean="0"/>
              <a:t> прикрепляющегося близко к кончику языка;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4) уздечка, </a:t>
            </a:r>
            <a:r>
              <a:rPr lang="ru-RU" sz="2400" b="1" i="1" smtClean="0"/>
              <a:t>тяж которой сращен с мышцами языка</a:t>
            </a:r>
            <a:r>
              <a:rPr lang="ru-RU" sz="2400" smtClean="0"/>
              <a:t> (нередко наблюдается при врожденной расщелине губы и неба);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5) уздечка малозаметна, так как </a:t>
            </a:r>
            <a:r>
              <a:rPr lang="ru-RU" sz="2400" b="1" i="1" smtClean="0"/>
              <a:t>волокна тяжа располагаются в толще языка</a:t>
            </a:r>
            <a:r>
              <a:rPr lang="ru-RU" sz="2400" smtClean="0"/>
              <a:t>;.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662488"/>
            <a:ext cx="248602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60350"/>
            <a:ext cx="24479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imag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205038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57201"/>
            <a:ext cx="8686800" cy="381000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Встречаются три основные патологии уздечки языка, которые требуют хирургического исправления: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Неправильная форма. Здоровая уздечка — это складка слизистой в форме дуги.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Маленький размер. Средняя длина уздечки языка у взрослого составляет 3 сантиметра, у ребенка она короче. В случае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анкилоглоссии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уздечка не позволит полностью поднять язык вверх.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Неправильное место крепления. Здоровая уздечка крепится к середине языка, а при патологии может быть сдвинута к кончику.</a:t>
            </a:r>
          </a:p>
          <a:p>
            <a:endParaRPr lang="ru-RU" dirty="0"/>
          </a:p>
        </p:txBody>
      </p:sp>
      <p:pic>
        <p:nvPicPr>
          <p:cNvPr id="37890" name="Picture 2" descr="https://dantistdoma.ru/wp-content/uploads/2015/10/ankilogloss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733800"/>
            <a:ext cx="6629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55467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некоторых случаях возникает необходимость провести пластику уздечки губы — складки слизистой, соединяющей губу и десну. Операцию делают во избежание нарушения дикции и формирования неправильного прикуса.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dentalmir.ru/data/upload/pages_25/images/sur03auz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95600"/>
            <a:ext cx="7391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Когда и кому необходимо проводить пластику уздечки языка?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3886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Чаще всего аномалию уздечки языка можно диагностировать у ребенка сразу после рождения. Тогда же и рекомендуется ее исправить. Тем не менее, пластику делают детям дошкольного и школьного возраста, а также взрослым. Операция показана в следующих случаях: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Нарушение режима сосания у новорожденных.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Дефекты дикции.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Аномальная форма зубов и десен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Подготовка к имплантации и протезированию</a:t>
            </a:r>
            <a:endParaRPr lang="ru-RU" sz="2400" dirty="0"/>
          </a:p>
        </p:txBody>
      </p:sp>
      <p:pic>
        <p:nvPicPr>
          <p:cNvPr id="34818" name="Picture 2" descr="http://1.bp.blogspot.com/-zBYE643QA6s/Vm8QFhf0V4I/AAAAAAAAADs/W9FOJ2tEO7Y/s1600/bb6246c85c65ddd0b35f8e6a817cb256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819400"/>
            <a:ext cx="35718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486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Методики операции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два метода проведения пластики уздечки языка: традиционный (классический) и лазерный. Это более современный и безопасный метод. Лазер позволяет проводить операцию с большой точностью и не вызывает кровотечения после процедуры. Кроме того, нет необходимости накладывать швы, а сроки заживления значительно сокращаются. Это особенно важно, если нужно провести пластику уздечки лазером ребенку: малыш перенесет процедуру намного легче.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того, какая патология уздечки обнаружена, врач применяет одну из трех техник: разрезает уздечку, удаляет ее или же изменяет место крепления. От выбора техники зависят количество разрезов и их форма.</a:t>
            </a:r>
          </a:p>
          <a:p>
            <a:endParaRPr lang="ru-RU" dirty="0"/>
          </a:p>
        </p:txBody>
      </p:sp>
      <p:pic>
        <p:nvPicPr>
          <p:cNvPr id="33796" name="Picture 4" descr="https://kurspresent.ru/assets/images/resources/260/stick-figure-superhero-fly-anim-500-clr-18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04800"/>
            <a:ext cx="2438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324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Операция может быть выполнена двумя методами: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традиционный (при помощи скальпеля);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 помощью хирургического лазера.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Процедура всегда проводится в амбулаторном порядке. Во время операции используется местная анестезия.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традиционном хирургическом варианте корректировки уздечки языка обязательно проводится иссечение старых рубцов в том случае, если в младенческом возрасте уздечка уже подрезалась. Также формируется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подслизистый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лоскут и производится перенос места крепления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лингвальной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уздечки. После подрезания накладываются специальные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саморассасывающиеся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швы.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проведения операции требуется постоянно контролировать состояние устьев протоков подъязычных и поднижнечелюстных слюнных желез. Это необходимо, чтобы избежать повреждений.</a:t>
            </a:r>
          </a:p>
          <a:p>
            <a:endParaRPr lang="ru-RU" dirty="0"/>
          </a:p>
        </p:txBody>
      </p:sp>
      <p:pic>
        <p:nvPicPr>
          <p:cNvPr id="32770" name="Picture 2" descr="https://www.delinetciler.net/resimler/2009/09/6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3716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690</Words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Пластика уздечки языка</vt:lpstr>
      <vt:lpstr>Слайд 2</vt:lpstr>
      <vt:lpstr>Классификация уздечек языка</vt:lpstr>
      <vt:lpstr>Слайд 4</vt:lpstr>
      <vt:lpstr>Слайд 5</vt:lpstr>
      <vt:lpstr>Слайд 6</vt:lpstr>
      <vt:lpstr>Когда и кому необходимо проводить пластику уздечки языка? </vt:lpstr>
      <vt:lpstr>Слайд 8</vt:lpstr>
      <vt:lpstr>Слайд 9</vt:lpstr>
      <vt:lpstr>Слайд 10</vt:lpstr>
      <vt:lpstr>Френулотомия </vt:lpstr>
      <vt:lpstr>Слайд 12</vt:lpstr>
      <vt:lpstr>Слайд 13</vt:lpstr>
      <vt:lpstr>Слайд 14</vt:lpstr>
      <vt:lpstr>Френулоэктомия </vt:lpstr>
      <vt:lpstr>Слайд 16</vt:lpstr>
      <vt:lpstr>Слайд 17</vt:lpstr>
      <vt:lpstr>Френулопластика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Пластика уздечки языка</dc:title>
  <dc:creator>SALTEREEVA KHAVA</dc:creator>
  <cp:lastModifiedBy>Салтереева Хава Р</cp:lastModifiedBy>
  <cp:revision>19</cp:revision>
  <dcterms:created xsi:type="dcterms:W3CDTF">2021-05-23T10:13:56Z</dcterms:created>
  <dcterms:modified xsi:type="dcterms:W3CDTF">2021-05-23T18:19:59Z</dcterms:modified>
</cp:coreProperties>
</file>