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74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533400"/>
            <a:ext cx="853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 5-6 месяце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усиленно развиваются зубные фолликулы и отмечается значительный рост альвеолярных отростков.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 7-8 месяце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продолжается рост альвеолярных отростков челюстей, однако общий темп роста и минерализации их замедляется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2286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 9-м месяце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вновь усиливается рост альвеолярных отростков. Зачатки временных зубов окружаются со всех сторон костной тканью. Начинается активное обызвествление их коронок.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52400"/>
            <a:ext cx="8763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пренатальном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периоде развития передняя часть основания черепа перемещается вперед, а задняя его часть – вверх по отношению 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франкфуртской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горизонтали. Носоверхнечелюстной отдел смещается вперед. Нижняя челюсть совершает ротацию вокруг вертикальной оси, что приводит к увеличению высоты нижней части лица. Нижняя челюсть увеличивается в размерах за счет роста ее ветвей и мыщелков, а также под действием мышц нижней части лица.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474345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Выделяют два периода развития зубочелюстно-лицевой области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пренатальный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постнатальный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Постнатальный период в свою очередь делится на: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– период новорожденности (0 - 6 мес.);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– период временного прикуса (6 мес.- 6 лет):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период смешанного прикуса (6 - 12 лет):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период постоянного прикуса: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Пренатальный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период.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Делится в зависимости от недель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228600"/>
            <a:ext cx="8458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 2-й неделе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беременности происходит дифференцировка тканей в головном участке эмбриона и образуются структуры мозговой и лицевой его частей. Лицевая часть развивается из жаберных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дуг.Из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I-й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жаберной дуги образуются 7 отростков: лобный, 2 носовых, 2 верхнечелюстных и 2 нижнечелюстных.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Головная часть зародыша ( по Eidmann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4800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Лицевая часть человеческого зародыша длиной 10 м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228600"/>
            <a:ext cx="861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 4-й неделе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развивается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стомадеальная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перепонка, отделяющая ротовую ямку от полости глотки. На месте разрыва будут формироваться небные дужки, глоточные миндалины, корень языка.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8686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 6-й неделе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происходит отграничение ротовой полости от полости носа за счет образования твердого и мягкого неба. Размеры нижней челюсти увеличиваются за счет опускания языка, что приводит к тому, что располагавшаяся до этого сзади нижняя челюсть оказывается в переднем положении относительно верхней.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Премордиальное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хрящевое основание черепа и носовой капсулы является ростковой зоной, вокруг которой формируются кости верхней и нижней частей лица, относящиеся к группе покровных костей. Нижняя челюсть строится из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меккелевого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хряща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энхондральным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путем аналогично трубчатых костей.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457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 8-й неделе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начинается собственный рост зубов с тонкой зубной пластинки.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228600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 12-й неделе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в альвеолярных отростках челюстей появляются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межальвеолярные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перегородки.</a:t>
            </a:r>
          </a:p>
          <a:p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16-й неделе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начинаются формирование и минерализация тканей зубов.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</TotalTime>
  <Words>150</Words>
  <PresentationFormat>Экран (4:3)</PresentationFormat>
  <Paragraphs>22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SALTEREEVA KHAVA</dc:creator>
  <cp:lastModifiedBy>Салтереева Хава Р</cp:lastModifiedBy>
  <cp:revision>2</cp:revision>
  <dcterms:created xsi:type="dcterms:W3CDTF">2020-11-23T17:10:07Z</dcterms:created>
  <dcterms:modified xsi:type="dcterms:W3CDTF">2020-11-23T17:26:46Z</dcterms:modified>
</cp:coreProperties>
</file>