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норексия — как алкоголизм, всегда с тобой» — Такие д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Психоэмоциональный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стресс, снижение массы тела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Вероятность похудения при стрессе выше, чем набор веса. Это объясняется тем, что в кровь выбрасывается значительное количество кортизола, адреналина и норадреналина. Это те гормоны, которые отвечают за наши эмоции, а также за функционирование нервной системы, мозга и обмена веществ.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адреналин ответственен за выработку жирных кислот и обмен в тканях. Он способен усиливать распад жиров на простые составляющие. Артериальное давление может изменяться под действием норадреналина. Этот же гормон активирует работу всех внутренних органов. Кортизол, в свою очередь, управляет углеводным обменом, который напрямую связан с балансом энергетических запасов организма. Во время стресса концентрация данных гормонов резко повышается, а значит, и питательные вещества начинают расходоваться с удвоенной силой, чтобы привести организм в состояние «полной боевой готовности». Временная мобилизация сил важна и необходима для решения проблемы. Но если такое состояние является постоянным, резервы истощаются, пропадает сон и аппетит. Человек начинает усиленно терять вес.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Недоедание негативно отражается не только на органах пищеварения, оно может стать причиной упадка сил, сонливости, сбоев менструального цикла у женщин, выпадения волос, ухудшения состояния кожи и ногтей, нарушений в опорно-двигательной системе.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езентация на тему: При тяжелой дисплазии (CIN III) и внутриэпителиальном  РШМ (рак in situ) рекомендуется выполняе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438912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Психоэмоциональный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стресс – это чрезмерное эмоциональное переживание негативных жизненных ситуаций. Длительный эмоциональный стресс, вызванный постоянными конфликтами, личными страхами или тревожным состоянием, может привести к серьезным проблемам и заболеваниям как физиологическим, так и ментальным.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Эмоциональный стресс профил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657225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 развитии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стресса причины могут участвовать разные. Среди наиболее распространенных:</a:t>
            </a:r>
          </a:p>
          <a:p>
            <a:r>
              <a:rPr lang="ru-RU" dirty="0" smtClean="0"/>
              <a:t>Длительные конфликты на работе или в семье</a:t>
            </a:r>
          </a:p>
          <a:p>
            <a:r>
              <a:rPr lang="ru-RU" dirty="0" smtClean="0"/>
              <a:t>Жизненные трудности</a:t>
            </a:r>
          </a:p>
          <a:p>
            <a:r>
              <a:rPr lang="ru-RU" dirty="0" smtClean="0"/>
              <a:t>Тяжелые заболевания</a:t>
            </a:r>
          </a:p>
          <a:p>
            <a:r>
              <a:rPr lang="ru-RU" dirty="0" smtClean="0"/>
              <a:t>Смерть близких</a:t>
            </a:r>
          </a:p>
          <a:p>
            <a:r>
              <a:rPr lang="ru-RU" dirty="0" smtClean="0"/>
              <a:t>Изменения социальной или экономической ситуации и влияние этих изменений на жизнь человека</a:t>
            </a:r>
          </a:p>
          <a:p>
            <a:r>
              <a:rPr lang="ru-RU" dirty="0" smtClean="0"/>
              <a:t>Страхи и фобии</a:t>
            </a:r>
          </a:p>
          <a:p>
            <a:r>
              <a:rPr lang="ru-RU" dirty="0" smtClean="0"/>
              <a:t>Особенности личности (такие как тревожность, мнительность, импульсивность, эмоциональная лабильность)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Гормональные сбои у женщин | Семейная клиника А-М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876"/>
            <a:ext cx="4833938" cy="27860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Женская гормональная система, одной из основных функций которой является регуляция менструального цикла, крайне чувствительна к различным стрессовым влияниям. Не удивительно, что на фоне изменений качества жизни в нашей стране, аномальный цикл становится обычным явлением. Мы предлагаем рассмотреть основные симптомы, которые сопровождают менструальные нарушения и обозначить роль стресса как причину их возникновения.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Симптомы нарушения менструального цикла: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Менструация длится более недели.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Менструальный цикл (от первого дня кровотечения до первого дня следующего кровотечения) составляет менее 21 дня или более 35 дней.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Обильность кровотечения увеличилась, и время между сменой прокладки или тампона составляет менее 2х часов.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Отмечаются сильные, внезапные менструальные боли. Понятно, что большинство женщин, особенно не рожавших, могут ощущать умеренную боль, особенно в первых 3 дня.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Менструальноподобное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кровотечение в менопаузе.</a:t>
            </a:r>
          </a:p>
          <a:p>
            <a:endParaRPr lang="ru-RU" dirty="0"/>
          </a:p>
        </p:txBody>
      </p:sp>
      <p:pic>
        <p:nvPicPr>
          <p:cNvPr id="34818" name="Picture 2" descr="Нормальный менструальный цикл и нормальные выде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00504"/>
            <a:ext cx="557216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Причинами возникновения нарушения цикла могут быть дисбаланс половых гормонов, отсутствие овуляции, кистозные изменения яичников, патология щитовидной железы,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онкопатология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врачебные вмешательства на матке и ее придатках, а так же изменение гормонального фона вследствие нарушения нервной регуляции, к которым относится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физический стресс.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Нарушения менструационного цик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86190"/>
            <a:ext cx="5715000" cy="288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dirty="0" smtClean="0"/>
              <a:t>Нарушение менструальной функции может случиться сразу после перенесенного острого состояния, т.е. буквально в следующем месяце менструация может уже отсутствовать или давать какие-то сбои. Наш организм и гормональный фон сразу реагируют на острую стрессовую ситуацию.</a:t>
            </a:r>
            <a:endParaRPr lang="ru-RU" dirty="0"/>
          </a:p>
        </p:txBody>
      </p:sp>
      <p:sp>
        <p:nvSpPr>
          <p:cNvPr id="32772" name="AutoShape 4" descr="Сердитая девушка изображение_Фото номер 401038736_PSD Формат  изображения_ru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Сердитая девушка изображение_Фото номер 401038736_PSD Формат  изображения_ru.lovepi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678661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786478"/>
          </a:xfrm>
        </p:spPr>
        <p:txBody>
          <a:bodyPr>
            <a:no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Острый и хронический стресс в корне связаны с иммунной системой. Когда она на высоком уровне, то организм справляется с ежедневными неприятными и эмоциональными ситуациями. Когда внутренние защитные механизмы ослаблены, то под влиянием стресса возникают нарушения менструальной функции. Например, исчезновение менструальной функции в возрасте 35-38 лет. Вроде бы женщина молодая, в репродуктивной возрасте, но у нее возникает такая проблема. Причем через месяц-два у такой пациентки могут появляться приливы жара, слабости, снижение работоспособности, боли в сердце, головные боли.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Днем еще так-сяк жить можно, а ночи отменить бы вообще!” Почему приливы при  климаксе так выматывают? | Климакс начался: как жить дальше |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6000750" cy="350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0005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это происходит из-за дефицита эстрогена и приводит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урогенитальному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расстройству – недержание мочи, сухость во влагалище и воспалительные процессы в нем. Если мы направляем такую женщину на УЗИ органов малого таза, мы видим уменьшение размера самой матки или яичников, это приводит к истощению эндометрия (внутренняя слизистая оболочка тела матки). Если обычно эндометрий при каждом цикле отторгает слой и возникает менструация, то здесь по накопительной системе слои наслаиваются, менструации нет и происходит повышение уровня гормона ФСГ и ЛСГ, а пролактин и эстроген, наоборот, снижаются. В дальнейшем это может привести или к истощению яичников, к преждевременной менопаузе (до 40 лет) или ранней менопаузе (до 45 лет).</a:t>
            </a:r>
            <a:endParaRPr lang="ru-RU" sz="2000" dirty="0"/>
          </a:p>
        </p:txBody>
      </p:sp>
      <p:pic>
        <p:nvPicPr>
          <p:cNvPr id="37890" name="Picture 2" descr="Эстроген – гормон женской привлекательности - Мир здоровья - сеть клиник в  Санкт-Петербур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256"/>
            <a:ext cx="3643338" cy="2309799"/>
          </a:xfrm>
          <a:prstGeom prst="rect">
            <a:avLst/>
          </a:prstGeom>
          <a:noFill/>
        </p:spPr>
      </p:pic>
      <p:pic>
        <p:nvPicPr>
          <p:cNvPr id="37892" name="Picture 4" descr="Маленькая матка: что это. Симптомы, причины, диагностика и лечение  инфантилизма мат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14825"/>
            <a:ext cx="3286148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697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Психоэмоциональный стресс, снижение массы тела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Юсупова Ева Руслановна</dc:creator>
  <cp:lastModifiedBy>Yusupova_ER</cp:lastModifiedBy>
  <cp:revision>12</cp:revision>
  <dcterms:created xsi:type="dcterms:W3CDTF">2023-04-07T09:42:12Z</dcterms:created>
  <dcterms:modified xsi:type="dcterms:W3CDTF">2023-04-07T13:18:53Z</dcterms:modified>
</cp:coreProperties>
</file>