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4864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Мурдалова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А.З.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Проверил: д.м.н. проф.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Кутуков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В.В.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nfosmi.net/wp-content/uploads/2019/12/mycollage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8580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9600" y="228600"/>
            <a:ext cx="80010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Рак легкого (диагностика, лечение, скрининг)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Рентгенологическую диагностику периферического рака лёгкого у абсолютного большинства больных начинают с анализа патологических изменений, ранее обнаруженных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флюорограммах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Распространённое мнение о преимущественно шаровидной форме периферического рака лёгкого относится к опухолям, диаметр которых превышает 3–4 см. Опухоль диаметром до 2 см чаще представляет собой полигональную тень в лёгочной паренхиме с неодинаковыми по протяжённости сторонами и напоминает звёздчатый рубец.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Относительно редко опухоль с самого начала имеет овальную или округлую форму. Характерна нечёткость, как бы размытость контуров тени. Опухолевая инфильтрация окружающей лёгочной ткани приводит к образованию вокруг узла своеобразной лучистости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corona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maligna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Полицикличность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лучистость контуров более характерны для недифференцированных форм рака, что, вероятно, обусловливает их быстрый рост и высокие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инвазивные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свойства.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ngradlpu.ru/images/kurenie/04.jpg"/>
          <p:cNvPicPr>
            <a:picLocks noChangeAspect="1" noChangeArrowheads="1"/>
          </p:cNvPicPr>
          <p:nvPr/>
        </p:nvPicPr>
        <p:blipFill>
          <a:blip r:embed="rId2"/>
          <a:srcRect r="13922"/>
          <a:stretch>
            <a:fillRect/>
          </a:stretch>
        </p:blipFill>
        <p:spPr bwMode="auto">
          <a:xfrm>
            <a:off x="4572000" y="228600"/>
            <a:ext cx="4572000" cy="4800600"/>
          </a:xfrm>
          <a:prstGeom prst="rect">
            <a:avLst/>
          </a:prstGeom>
          <a:noFill/>
        </p:spPr>
      </p:pic>
      <p:pic>
        <p:nvPicPr>
          <p:cNvPr id="36868" name="Picture 4" descr="https://avatars.mds.yandex.net/get-zen_doc/60743/pub_5bbb06a191897d00ae3da859_5bbb10d2ec796600ac91ab23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419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Компьютерная томография органов грудной клетки Метод КТ является основным в первичной диагностике местной распространенности опухолевого процесса в грудной клетке, при динамическом наблюдении после хирургического, лучевого и химиотерапевтического лечения. Это обусловлено высокой разрешающей способностью метода, позволяющего на ранних этапах выявить семиотические признаки злокачественности.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возможности КТ позволяют не только диагностировать центральный рак до появления симптомов нарушения вентиляции легочной ткани, но выявлять начальные его формы, включая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перибронхиально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(разветвленная, узловая) растущие опухоли. Информативность КТ в первичной диагностике центрального рака легкого сопоставима с таковой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фибробронхоскопии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превышая последнюю при перибронхиальном росте опухоли. Применение методики внутривенного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болюсного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контрастного исследования позволяет улучшить результативность КТ диагностики.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858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характерной КТ–картиной периферического рака легкого до 3 см в диаметре при стандартной методике исследования являются: образование шаровидной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овоидной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форы со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спикулообразными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либо мелкобугристыми контурами,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преимушественно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однородной структуры. Симптом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лимфогенной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дорожки» к корню или плевре, чаще характерный для рака легкого, определяется не во всех наблюдениях. Реакция висцеральной плевры над периферическим узлом –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пупковидное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втяжение плевры», являющийся относительным симптомом первичного рака легкого, выявляется только у трети больных. По мере увеличения размеров опухоли (свыше 3 см) чаще выявляют неправильно округлую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многоузловую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форму новообразования, появляются крупнобугристые очертания и неоднородность структуры за счет участков некроза или распада.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334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Фибробронхоскопия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Бронхологическое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исследование относят к основным и обязательным методам диагностики рака легкого. Оно позволяет не только визуально исследовать гортань, трахею и все бронхи, непосредственно увидеть локализацию опухоли, определить границы ее распространения, косвенно судить об увеличении лимфатических узлов корня легкого и средостения, но и произвести биопсию для гистологического исследования, получить материал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браш-биопсия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мазки-отпечатки, соскоб или смыв из бронхиального дерева) для цитологического изучения, т.е. морфологически подтвердить диагноз и уточнить гистологическую структуру опухоли.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последние годы все шире используются диагностические аппараты, заключающие в себя возможности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рентгеноэндоскопии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эндосонографии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флюоресцентной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эндоскопии. Наиболее перспективным методом выявления скрытых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микроочагов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рака слизистой оболочки считается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флюоресцентная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эндоскопия, основанная на эффекте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аутофлюоресценции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регистрации концентрации в опухоли эндогенных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фотосенсибилизаторов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видеоторакоскопия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торакотомия Диагностические операции в большей степени показаны пациентам с периферическим шаровидным образованием в легком, когда совокупность результатов перечисленных ранее методов диагностики не позволяет верифицировать процесс, а вероятность злокачественной опухоли остается высокой. После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интраоперационной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ревизии и срочной морфологической диагностики в зависимости от клинической ситуации операцию завершают адекватным объемом удаления легочной ткани, а при злокачественном процессе дополняют медиастинальной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лимфаденэктомией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Показания к диагностической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видеоторакоскопии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экссудативный плеврит неясной этиологии; первичные опухоли плевры; необходимость определения стадии рака легкого; метастазы опухоли в легком и по плевре; диссеминированные заболевания легких; злокачественные опухоли средостения;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лимфаденопатия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средостения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Рекомендуется выполнить ПЭТ-КТ при подозрении на метастазы по данным КТ или МРТ в случаях, когда их подтверждение принципиально меняет тактику лечения.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voxpopuli.kz/wp-content/uploads/2020/11/17.11.20_main-1.jpg?v=1605548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934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Определение опухолевых маркеров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Опухолевые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маркеры могут помочь в дифференциальной диагностике и оценке эффективности проводимого лечения. При раке легкого, в зависимости от его гистологической структуры, возможно определение следующих маркеров: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нейронспецифическая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энолаза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(НСЕ) и раково-эмбриональный антиген (РЭА) при мелкоклеточном;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цитокератиновый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фрагмент (CYFRA 21-1), маркер плоскоклеточного рака (SCC), РЭА при плоскоклеточном;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РЭА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CYFRA 21-1, СА-125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аденокарциноме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CYFRA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21-1, SCC, РЭА при крупноклеточном раке.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ooo-ado.ru/wp-content/uploads/2021/03/1d6e6822601711d87cf11ec3684f2e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5760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85800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Рекомендуется уточнение морфологической формы рака легкого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аденокарцинома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/плоскоклеточный, в том числе, с использованием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иммуногистохимического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исследования. 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неплоскоклеточного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том числе, диморфного) рака рекомендовано проведение молекулярно-генетических исследований (гистологический или цитологический материал) на наличие активирующих мутаций гена EGFR (19 и 21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транслокации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ALK, ROS1.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Молекулярно-генетическое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тестирование может быть оправдано и в случаях плоскоклеточного рака или при затруднении (мало материала) в определении гистологического подтипа у некурящих молодых больных. Рекомендуется проводить гистологическое исследование хирургически удаленного опухолевого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81000"/>
            <a:ext cx="8534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Противоопухолевое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лечение включает в себя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хирургическии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метод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ведущим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химиотерапию, лучевую,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таргетную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иммунотерапию, либо их комбинацию.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Хирургическое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раком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подразумевает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пневмонэктомия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или его анатомическую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билобэктомия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сегментэктомия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неанатомическую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сублобарную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резекцию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очагом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болезни,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внутрилегочными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корневыми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средостенными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лимфатическими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узлами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Медиастинальная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лимфодиссекция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(удаление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клетчатки с лимфатическими узлами регионарных зон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метастазирования)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обязательным этапом операции независимо от объема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удаляемои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легочнои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572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легкого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собирательное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объединяющее различные по происхождению, гистологической структуре, клиническому течению и результатам лечения злокачественные эпителиальные опухоли. Развиваются они из покровного эпителия слизистой оболочки бронхов, бронхиальных слизистых желёз бронхиол и лёгочных альвеол.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oncologypro.ru/wp-content/uploads/2016/11/rak-v-legk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95600"/>
            <a:ext cx="5400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Лечение больных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немелкоклеточным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раком легкого.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Стандартная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резекция легкого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лобэктомия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билобэктомия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В рамках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онкологического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радикализма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для более точного хирургического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стадирования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медиастинальную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лимфодиссекцию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Лучевую терапию применяют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лечение,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сочетании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хирургическим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химиотерапевтическим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методом. Консервативное лечение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адъюватная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ХТ проводится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локальным (хирургическому и лучевому) методам лечения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снизить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риск рецидива болезни, часто применяемыми комбинациями являются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сочетания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винорельбина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цисплатина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www.medicina.ru/upload/medialibrary/51d/rak_legki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86200"/>
            <a:ext cx="5760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Лечение больных мелкоклеточным раком легкого.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ранних стадиях МРЛ –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первичнои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опухоли Т1–2 без регионарных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метастазов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поражением бронхопульмональных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лимфоузлов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(N1).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локализованнои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МРЛ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стандартом лечения является химиолучевая терапия.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распространеннои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стадии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МРЛ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стандартом лечения является ХТ по схеме EP или EC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этопозид+цисплатин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этопозид+карбоплатин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4-6 циклом с интервалом 3 недели между циклами.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pbs.twimg.com/media/D6IEoekXkAE1VPe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pbs.twimg.com/media/D6IEoekXkAE1VPe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733800"/>
            <a:ext cx="5400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/slide/1/127pXhWDOZivmxSzYujM9PawdNeGrIEABn0FfV/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nowfoods-ru.ru/wp-content/uploads/2019/06/ybxs5w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01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6799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Жалобы и анамнез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Физикальное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обследование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Лабораторные исследования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Инструментальные исследования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im0-tub-ru.yandex.net/i?id=5986b9dc54c0caa7159547adeee8801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200400"/>
            <a:ext cx="5760000" cy="34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Жалобы и анамнез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Выраженность клинической симптоматики при раке легкого зависит от клинико-анатомической формы новообразования, его гистологической структуры, локализации, и типа роста опухоли, характера метастазирования, сопутствующих воспалительных изменений в бронхах и легочной ткани.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Кашель при центральном раке легкого у большинства больных сухой, временами надсадный.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Кровохарканье может проявляться в виде прожилок алой крови в мокроте или в виде диффузно окрашенной.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Одышка выражена тем ярче, чем крупнее просвет поражённого бронха при центральном раке или зависит от размера периферической опухоли.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Боль в грудной клетке различной интенсивности на стороне поражения.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85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сборе анамнеза рекомендуется обращать внимание на статус курения, профессиональные вредности.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bangkokpattayahospital.com/media/k2/items/cache/07a60d255a852413ae4590c15b587ea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67000"/>
            <a:ext cx="7010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Физикальное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обследование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Рекомендуется тщательный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физикальный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осмотр, включающий пальпацию шейно-надключичных зон, оценка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нутритивного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статуса.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zdorovovsegda.ru/wp-content/uploads/2016/07/Limfouzel-bol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48000"/>
            <a:ext cx="5400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096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Рекомендуется выполнять: развернутые клинический и биохимический анализы крови, исследование свёртывающей системы крови, анализ мочи.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cpkpp.ru/wp-content/uploads/2020/04/laboratornaya_diagnostika_tseliakii_vzglyad_vra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19400"/>
            <a:ext cx="5400000" cy="37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2296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Инструментальная диагностика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-Рентгенологическая диагностика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-Компьютерная томография органов грудной клетки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Фибробронхоскопия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-Диагностическая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видеоторакоскопия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торакотомия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-Определение опухолевых маркеров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81000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Рентгенологическая диагностика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Решающее значение в рентгенологической диагностике центрального рака лёгкого имеют проявления стеноза бронха (сегментарного или долевого): экспираторная эмфизема,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гиповентиляция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ателектаз, отчётливо видимые на обзорных рентгенограммах в прямой и боковой проекциях. Эти симптомы раньше обнаруживают при эндобронхиальном росте опухоли.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экзобронхиальном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росте опухоль увеличивается вначале экспансивно в форме узла и лишь по достижении им определённых размеров,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сдавлении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прорастании бронха рентгенологически проявляются нарушения бронхиальной проходимости.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Томография, особенно в специальных проекциях, позволяет получить исчерпывающую информацию о состоянии бронхиального дерева (стеноз, окклюзия, протяжённость поражения), характере и степени распространения опухоли на лёгочную ткань, окружающие органы и структуры (средостение, плевра, грудная стенка, диафрагма, внутригрудные лимфатические узлы).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1385</Words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10</cp:revision>
  <dcterms:created xsi:type="dcterms:W3CDTF">2022-02-11T09:24:19Z</dcterms:created>
  <dcterms:modified xsi:type="dcterms:W3CDTF">2022-02-11T14:55:01Z</dcterms:modified>
</cp:coreProperties>
</file>