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3" r:id="rId4"/>
    <p:sldId id="273" r:id="rId5"/>
    <p:sldId id="264" r:id="rId6"/>
    <p:sldId id="265" r:id="rId7"/>
    <p:sldId id="266" r:id="rId8"/>
    <p:sldId id="257" r:id="rId9"/>
    <p:sldId id="259" r:id="rId10"/>
    <p:sldId id="260" r:id="rId11"/>
    <p:sldId id="267" r:id="rId12"/>
    <p:sldId id="268" r:id="rId13"/>
    <p:sldId id="269" r:id="rId14"/>
    <p:sldId id="270" r:id="rId15"/>
    <p:sldId id="274" r:id="rId16"/>
    <p:sldId id="272" r:id="rId17"/>
    <p:sldId id="271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Сестринское дело в паллиативной медицинской помощи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Doctor\Downloads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4864"/>
            <a:ext cx="705678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619268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Прежде всего, пациент, который попадает в отделение паллиативной медицинской помощи оценивает дружелюбие персонала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Это первое и главное, о чем думает человек, переступая порог отделения. На втором месте – соблюдение интимности. И здесь уже очень важно делать с пациентом все то же самое и точно также, что мы сами делаем, когда здоровы. Одернуть одеяло, поправить ночную рубашку, поставить ширму, - все это в разы улучшает моральное состояние человека, который не может сам себя обслужить. На третьем месте в системе ценностей пациента отделения паллиативной помощи находится хороший сосед.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И только на четвертом – эффективность помощи. Всё, что кажется для нас, здоровых людей, мелочью, для паллиативных пациентов имеет огромное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824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Выделим несколько главных навыков, которыми обязана обладать медсестра паллиативного отделения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Лечение боли и устранение тягостных симптомов, а также моральная поддержка пациента и его семьи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Семья пациента – это также сфера ответственности медсестры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родственниками надо говорить, надо знать все об отношениях внутри семьи, надо увидеть признаками скорого ухода пациента и успеть предупредить его близких. Задача максимум сделать всё, чтоб после смерти пациента в отделении паллиативной медицинской помощи родственник чувствовал себя хорошим родственником. 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3074" name="Picture 2" descr="C:\Users\Doctor\Downloads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341098"/>
            <a:ext cx="302433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octor\Download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41098"/>
            <a:ext cx="2808312" cy="218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7901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890080" cy="60486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Нельзя навязывать разговоры о смерти, но надо быть готовым ответить на все вопросы родственников и пациентов об этом. Как оформить документы после смерти человека, к каким ритуальным агентам обратиться, как вести себя в морге – все эти вещи медсестра должна знать и в нужный момент рассказать семье ушедшего пациента.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Инициативность и автономность в принятии решения. Врачи в паллиативных отделениях должны давать медицинским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сёестрам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такую возможность. Именно медицинские сёстры видят пациента чаще других и слышат отзывы родственников. И именно с медицинскими сестрами родственники разговаривают особенно доверительно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octor\Downloads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05064"/>
            <a:ext cx="31626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 чего начать, сообщая плохие новости - Милосердие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57662"/>
            <a:ext cx="2952328" cy="209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566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890080" cy="5843736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 smtClean="0"/>
              <a:t>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Чего боятся пациенты на пороге смерти?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Одиночества, грязи, унижения, боли, обмана медицинских работников и банального вранья в разговорах. Боятся не столь самой смерти, сколько умирания в страданиях и беспомощности.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И специалисты паллиативной помощи могут целый ряд этих страхов снять даже без особых финансовых вливаний – своим сердцем, вниманием и любовью</a:t>
            </a:r>
          </a:p>
        </p:txBody>
      </p:sp>
      <p:pic>
        <p:nvPicPr>
          <p:cNvPr id="5122" name="Picture 2" descr="Отделение паллиативной медицинской помощ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40968"/>
            <a:ext cx="597666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9718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sun9-west.userapi.com/sun9-3/s/v1/ig2/QMwAO8w092fAgCqR6FZvCmsyQx9iZcqF2E-ft_CAHNjz6pS1tQ3Fy9BMvlxGhSX_qGCXLFlZA8s15AI3LloRt_H1.jpg?size=1152x960&amp;quality=9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89"/>
            <a:ext cx="8175666" cy="685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4014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sun9-west.userapi.com/sun9-13/s/v1/ig2/yBucHtYRs6oOmz48PiVAse1-D-2SQB2i0lxTcoeEHPC6GKtxg0llmhSWmV9xygb3iTDFzQFSjuBqu1n-3RaxvBYo.jpg?size=1142x940&amp;quality=9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26" y="0"/>
            <a:ext cx="82476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58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50120" cy="1417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Особенности построения индивидуальной траектории обучения по вопросам паллиативной помощи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412776"/>
            <a:ext cx="4392488" cy="518457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Формальное образование</a:t>
            </a:r>
          </a:p>
          <a:p>
            <a:pPr marL="82296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Освоение программы ДПО</a:t>
            </a:r>
          </a:p>
          <a:p>
            <a:pPr marL="82296" indent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Традиционные программы повышения квалификации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Вопросы паллиативной помощи в деятельности специалиста сестринского дела – 144 часа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Сестринская паллиативная помощь детям – 72 часа</a:t>
            </a:r>
          </a:p>
          <a:p>
            <a:pPr marL="82296" indent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повышения квалификации в рамках системы непрерывного медицинского образования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Особенности паллиативного сестринского ухода при различных нозологиях – 72 ЗЕТ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04048" y="1412776"/>
            <a:ext cx="4139952" cy="518457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Информальное</a:t>
            </a: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образование</a:t>
            </a:r>
          </a:p>
          <a:p>
            <a:pPr marL="82296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Индивидуальная познавательная деятельность специалистов</a:t>
            </a:r>
          </a:p>
          <a:p>
            <a:pPr marL="82296" indent="0" algn="ctr">
              <a:buNone/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мероприятия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Постоянно-действующие семинары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Вебинары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Конференции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Мастер-классы</a:t>
            </a:r>
          </a:p>
          <a:p>
            <a:pPr marL="82296" indent="0" algn="ctr">
              <a:buNone/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 с литературой и интернет-источниками</a:t>
            </a:r>
          </a:p>
        </p:txBody>
      </p:sp>
    </p:spTree>
    <p:extLst>
      <p:ext uri="{BB962C8B-B14F-4D97-AF65-F5344CB8AC3E}">
        <p14:creationId xmlns:p14="http://schemas.microsoft.com/office/powerpoint/2010/main" val="34263271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sun9-east.userapi.com/sun9-21/s/v1/ig2/JYlsa0p_iyByGFsUWYJTUk2Hhxu_Qc56bV7zxNwJSxFbl9gYMAdI4CcJV9bb8HHCdha3Kvx96sDrNJ8eo67qpnML.jpg?size=1142x933&amp;quality=9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81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6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s://sun9-north.userapi.com/sun9-85/s/v1/ig2/EVUrG8jq42CfaL-kZ7jGKSmc5eLC-zpKT4t14-1I2I5qsQGAqMjDv79KDxylfr9SRixhhUU4mW8xPn46Xrm9NFS0.jpg?size=1143x923&amp;quality=9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"/>
            <a:ext cx="81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0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Doctor\Downloads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7488832" cy="476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58120" cy="288032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«Уникальная функция медицинской сестры заключается в оказании помощи инвалиду, больному или здоровому, в выполнении таких мероприятий, содействующих сохранению и восстановлению здоровья или спокойной смерти, которые он мог бы обеспечить сам себе, если бы имел необходимые для этого силы, волю и знания»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Паллиативная медицинская помощь, сестринское дело, оказание паллиативной  помощ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Doctor\Downloads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24944"/>
            <a:ext cx="7128792" cy="3564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857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890080" cy="5627712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Отделение паллиативной помощи – это, прежде всего, заботливые руки медсестёр. Именно от медсестёр и их умения правильно заботиться о пациенте зависит качество работы всего паллиативного отделения.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Главная задача паллиативной помощи – улучшить качество жизни пациента, устранить тяжелые симптомы болезни и боль. И это не вопрос наличия дорогостоящего оборудования, памперсов, салфеток или лекарств.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Это вопрос наличия квалифицированных и милосердных медицинских сестёр. Сейчас в России почти нигде нельзя научиться работать медицинской сестрой именно паллиативного отделения.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442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sun9-west.userapi.com/sun9-67/s/v1/ig2/YGr1MwGTAgWR7vOSAMh18kIICc2PE7tEw7w9eilwVZdJHhm7bNIjaaoo3SGUQ3iHsZMnjCDeYyUiCx1s7TRtSdTp.jpg?size=1170x925&amp;quality=9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8249022" cy="682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1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Медицинская сестра играет большую роль в оказании паллиативной помощи. Врачи и медицинские сёстры получают разное образование и подготовку: они, в некотором смысле, с разных сторон смотрят на пациента.</a:t>
            </a: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Врачи более сосредоточены на медицинских аспектах ухода, а медицинские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сёстра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как правило,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ориентированы на целостный подход к помощи и восприятие пациента как личности, их задачи гораздо шире, а именно: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болевого синдрома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Общий уход за пациентом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над симптомами (анорексия, кахексия, тошнота, рвота, головокружение, запор, диарея, бессонница и т.д.)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осложнений, связанных  длительным постельным режимом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Психологическая поддержка пациента и членов его семьи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пациента и членов его семьи методам само и взаимопомощи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675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выполнении вышеперечисленных задач медицинские сестры должны придерживаться основных принципов паллиативной помощи, рекомендованных ВОЗ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Паллиативная помощь: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Утверждает жизнь, рассматривая умирание как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естессвенный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процесс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ускоряет и не замедляет смерть, не применяет эвтаназию и агрессивное лечение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Облегчает боль, устраняет страдания и другие тягостные симптомы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Оказывает психологическую поддержку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Принимает меры для поддержки активной жизни до момента смерти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Оказывает поддержку семье не последнем этапе жизни больного и после его смерти</a:t>
            </a: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сестринской паллиативной помощи – это, прежде всего, методология ведения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инкурабельного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пациента в рамках, сестринской компетенции. Сестринский персонал должен помочь при наблюдении или беседе с пациентом определить, что важнее для него в данный момент, и достичь этого уровня качества жизни при оказании паллиативной помощи путем запланированных независимых, а также зависимых и взаимозависимых вмешательств.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18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5915744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Специалисты отделений паллиативной медицинской помощи должны знать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ухаживать за тяжелобольными пациентами, как общаться с ними, их родными и близкими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облегчить тягостные симптомы и делать менее болезненными процедуры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организовать пространство вокруг пациента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работать с пациентами с деменцией, со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стомами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как избежать появления пролежней, как правильно повернуть пациента, - многие из этих вещей даже не придут в голову здоровому человеку или медицинскому работнику не паллиативного отделения</a:t>
            </a:r>
          </a:p>
          <a:p>
            <a:pPr marL="82296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самая важная помощь - психологическая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42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«медицинская сестра/медицинский брат»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14955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медицинских манипуляций при оказании медицинской помощи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факторов риска падений, развития пролежней, осуществление профилактики пролежней, включая позиционирования и перемещение в постели, передвижение и транспортировку пациента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выполнения пациентами приема лекарственных препаратов, применения медицинских изделий, двигательного режима и лечебного питания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пациента (его законных представителей) и лиц, осуществляющих уход, приемам ухода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самоухода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консультирование по вопросам ухода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самоухода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интенсивности и характера болевого синдрома с использованием шкал оценки боли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916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3409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Профессиональные компетенции специалистов со средним медицинским образованием, оказывающих паллиативную помощь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8250120" cy="5112568"/>
          </a:xfrm>
        </p:spPr>
        <p:txBody>
          <a:bodyPr>
            <a:noAutofit/>
          </a:bodyPr>
          <a:lstStyle/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Выявление пациентов, нуждающихся в оказании паллиативной медицинской помощи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Активное динамическое наблюдение пациентов,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нуждающихся в оказании паллиативной медицинской помощи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Лечение болевого синдрома и других тяжелых проявлений заболеваний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Назначение или выполнение мероприятий по уходу за пациентом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Информирование о характере и особенностях течений заболеваний с учетом этических и моральных норм, уважительного и гуманного отношения к пациенту, его родственникам и близким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Обучение пациента, его законного представителя, родственников, иных лиц, осуществляющих уход за пациентом, мероприятиям по уходу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6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351</TotalTime>
  <Words>1104</Words>
  <Application>Microsoft Office PowerPoint</Application>
  <PresentationFormat>Экран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Сестринское дело в паллиативной медицинской помощи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Профессиональный стандарт «медицинская сестра/медицинский брат»</vt:lpstr>
      <vt:lpstr>Профессиональные компетенции специалистов со средним медицинским образованием, оказывающих паллиативную помощь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построения индивидуальной траектории обучения по вопросам паллиативной помощи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Doctor</dc:creator>
  <cp:lastModifiedBy>Doctor</cp:lastModifiedBy>
  <cp:revision>26</cp:revision>
  <dcterms:created xsi:type="dcterms:W3CDTF">2023-02-07T06:27:45Z</dcterms:created>
  <dcterms:modified xsi:type="dcterms:W3CDTF">2023-02-07T12:30:31Z</dcterms:modified>
</cp:coreProperties>
</file>