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5334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Туберкулез и беременность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91000" y="541020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Выполнила: студентка 619 группы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Лечебного факультета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Идрисова М.Ш.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Проверила: к.м.н. Чабанова О.Н.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6083" name="Picture 3" descr="https://beremennuyu.ru/images/beremennuyu/2019/04/shutterstock455693335-1024x76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295400"/>
            <a:ext cx="7620000" cy="3886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81000"/>
            <a:ext cx="8382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БЕРЕМЕННОСТЬ МОЖНО СОХРАНИТЬ.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У женщин, закончивших курс специфического лечения с клиническим эффектом, имеющих неактивный и клинически излеченный туберкулёз;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У пациенток с ограниченными не осложнёнными формами активного туберкулёза любой локализации, в том числе при очаговом туберкулёзе лёгких, ограниченном инфильтративном туберкулёзе, экссудативном плеврите.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Такие процессы эффективно лечатся на фоне беременности. Прогрессирование, как правило, не наступает.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304800" y="533400"/>
            <a:ext cx="7772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лечении туберкулёза очень важны: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соблюдение режима;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психологический комфорт;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полноценное сбалансированное питание с достаточным количеством белков, жиров, витаминов и микроэлементов;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полноценная химиотерапия.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3" name="Picture 3" descr="https://davlenieserdca.ru/wp-content/uploads/f/1/d/f1d3e711bb482480993cb8c40bd696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3505200"/>
            <a:ext cx="4657725" cy="304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28600" y="838200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Принципы антибактериальной терапии: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оптимально назначение после 12 недель;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начинать  антибактериальную терапию обязательно в условиях стационара;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избегать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змбриотоксичных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антибиотиков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аминогликозиды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фторхинолоны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этионамид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протионамид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циклосерин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Препараты выбора: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Изониазид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Пиразинамид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Рифампицин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ПАСК.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819" name="Picture 3" descr="https://medside.ru/wp-content/uploads/2016/12/ot-gorla-vo-vremya-beremennosti-e14558441451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657600"/>
            <a:ext cx="5562600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Ведение родов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Роды стараются вести через естественные родовые пути.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Родоразрешающие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операции, как акушерские щипцы, резко ограничены. Их выполняют лишь по акушерским показаниям (гипоксия плода, преждевременная отслойка нормально расположенной плаценты во втором периоде родов) и при легочно-сердечной недостаточности. Показанием к кесареву сечению является тяжелая акушерская патология (клинически и анатомически узкий таз,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предлежание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плаценты, со значительным кровотечением при неподготовленных родовых путях, поперечное положение плода).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родах целесообразно проводить дыхательную гимнастику, применять обезболивающие и спазмолитические средства.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Важно помнить: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При наличии активного туберкулёза необходима изоляция роженицы.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Роженица с туберкулёзом или подозрением на него должна носить маску.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Взвешенные в воздухе частицы не оседают, а сохраняются в качестве суспензии длительный период времени.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В течение двух дней терапии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изониазидом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количество колоний М.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tuberculosis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мокроте составляет 2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log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/мл и снижается на 1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log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/мл каждые 12 дней терапии.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1" name="Picture 3" descr="https://medaboutme.ru/upload/medialibrary/041/shutterstock_6212287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4114800"/>
            <a:ext cx="5943600" cy="251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0"/>
            <a:ext cx="8763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послеродовом периоде необходимо помнить о следующих моментах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При наличии в мокроте у матери возбудителей туберкулёза необходимо раздельное пребывание родильницы и новорожденного.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При терапии </a:t>
            </a:r>
            <a:r>
              <a:rPr lang="ru-RU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пиразинамидом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мокрота становится стерильной через 10 дней.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Новорожденному от матери с активной формой туберкулёза следует назначать </a:t>
            </a:r>
            <a:r>
              <a:rPr lang="ru-RU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изониазид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профилактики инфицирования от матери и вводить </a:t>
            </a:r>
            <a:r>
              <a:rPr lang="ru-RU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изониазид-резистентную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форму БЦЖ.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Новорожденным от матерей, получающих лечение, следует провести туберкулиновую пробу после рождения и три месяца спустя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Грудное вскармливание не противопоказано при терапии </a:t>
            </a:r>
            <a:r>
              <a:rPr lang="ru-RU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изониазидом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пиразинамидом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этамбутолом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lang="ru-RU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рифампином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Эти препараты проникают в грудное молоко в небольшой концентрации, не являющейся токсичной для новорожденного. Создаётся стойкое </a:t>
            </a:r>
            <a:r>
              <a:rPr lang="ru-RU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абациллирования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Концентрации препаратов в молоке недостаточно также и для защиты новорожденного от инфицирования туберкулёзом.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609600" y="0"/>
            <a:ext cx="78486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Заключение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Таким образом, беременность и туберкулез не являются несовместимыми. Главное, своевременная диагностика, правильное лечение туберкулеза у беременной женщины и правильное ведение во время беременности и родов.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3" name="Picture 3" descr="https://fares.su/images/znachenieimenibaxtiyar_59734B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3810000"/>
            <a:ext cx="5486400" cy="304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46784" y="762000"/>
            <a:ext cx="87972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БЛАГОДАРЮ ЗА ВНИМАНИЕ!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699" name="Picture 3" descr="https://simptomov.com/wp-content/uploads/2018/12/ekber3-e15591282049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905000"/>
            <a:ext cx="670560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304800" y="381000"/>
            <a:ext cx="8458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Туберкулёз — одно из самых распространённых заболеваний в мире. В России в 2003 г. на 100 000 жителей приходилось 86 человек, больных туберкулёзом. Максимально подвержены заболеванию туберкулёзом молодые: 70% больных — это лица 20–40 лет. Сочетание туберкулёза и беременности составляет 3–7 случаев на 10 000 родов.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059" name="Picture 3" descr="https://pregnancy-childbirth.info/wp-content/uploads/2020/07/%D0%98%D0%BD%D1%84%D0%B5%D0%BA%D1%86%D0%B8%D0%B8-%D0%B2%D0%BE-%D0%B2%D1%80%D0%B5%D0%BC%D1%8F-%D0%B1%D0%B5%D1%80%D0%B5%D0%BC%D0%B5%D0%BD%D0%BD%D0%BE%D1%81%D1%82%D0%B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810000"/>
            <a:ext cx="6934200" cy="2896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228600" y="457200"/>
            <a:ext cx="8686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Этиология заболевания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Причины возникновения туберкулеза во время беременности и после родов: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Перенапряжение всех систем организма.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Мощная гормональная перестройка.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Фактор дефицита кальция в организме матери.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Потеря большого количества железа, что приводит к снижению активности макрофагов.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Ослабление резистентности организма от акта родов, кровопотери в это время, потеря необходимых биологических компонентов при лактации.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381000" y="381000"/>
            <a:ext cx="84582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Группа риска по туберкулезу: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Пациентки с недавно перенесенным туберкулезом - менее 1 года после окончания лечения.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Пациентки моложе 20 лет и старше 35 лет с туберкулезом любой локализации.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Беременные с распространенным туберкулезным процессом независимо от его фазы.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Беременные, имеющие контакты с лицами, у которых установлен туберкулез с выделением или без выделения туберкулезной палочки.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Беременные с впервые установленным виражом,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гиперэргической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или нарастающей туберкулиновой чувствительностью (по пробе Манту с 2 ТЕ).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· Беременные, имеющие такие сопутствующие заболевания, как: сахарный диабет, хронические неспецифические заболевания органов дыхания, почек, язвенную болезнь желудка и двенадцатиперстной кишки; употребляющие алкоголь, никотин и наркотические вещества, ведущие асоциальный образ жизни.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381000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Клиническая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картина: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-массивное поражение лёгочной ткани,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-признаки дыхательной недостаточности, </a:t>
            </a: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-в отдельных случаях развивается РДС.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-увеличение количества анемий (24%),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-ранние и поздние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гестозы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(18%), ПН (20%),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несвоевременноеизлития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(12%).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Неосложнённое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течение беременности регистрируют в 46,0%.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-Преждевременные роды при туберкулёзе наблюдают в 6% случаев,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-запоздалые роды крайне редки.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0"/>
            <a:ext cx="91440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Диагностика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-Кожная туберкулиновая проба,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генетические методы (ПЦР)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чувствительностью более 95% и специфичностью до 100%,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-тщательное бактериологическое исследование - многократное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бактериоскопическое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исследование мокроты, посевы,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низкодозная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цифровая R-графия,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нефротуберкулёзе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экскреторная урография,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хромоцистоскопия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ретроградная пиелография.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63" name="Picture 3" descr="https://medaboutme.ru/upload/iblock/19f/shutterstock_70794606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4038600"/>
            <a:ext cx="5486400" cy="26098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304800"/>
            <a:ext cx="8153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ПОКАЗАНИЯ К ПРЕРЫВАНИЮ БЕРЕМЕННОСТИ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 активные формы туберкулёза: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 первичная туберкулёзная инфекция;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 туберкулёз лёгких и других органов дыхания;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 туберкулёз кишечника, брыжеечных лимфатических узлов и брюшины;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 туберкулёз костей и суставов;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 туберкулёз мочеполовых органов;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 туберкулёз других органов.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938" name="Picture 2" descr="http://upulmanologa.ru/wp-content/uploads/2018/05/mnogie-spetsialisty-rekomenduyut-preryvat-beremen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3124200"/>
            <a:ext cx="5334000" cy="3505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197346"/>
            <a:ext cx="8305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АБСОЛЮТНЫЕ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ПОКАЗАНИЯ К ПРЕРЫВАНИЮ БЕРЕМЕННОСТИ.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1.Фиброзно-кавернозный и кавернозный туберкулёз;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2.Диссеминированный туберкулёз с хроническим течением;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3.Легочно-сердечная недостаточность при туберкулёзе;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4.Сочетание туберкулёза с сахарным диабетом и другими тяжелыми хроническими заболеваниями;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5.Впервые выявленный инфильтративный туберкулёз лёгких в фазе распада при тенденции к прогрессированию;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6.Туберкулёз мочевыделительной системы, осложненный ХПН I-III степени;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7.Любые формы туберкулёза при выделении микобактерий с множественной лекарственной устойчивостью.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533400"/>
            <a:ext cx="8001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ПРОТИВОПОКАЗАНИЯ К ПРЕРЫВАНИЮ БЕРЕМЕННОСТИ.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Туберкулёзный менингит;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Острый милиарный туберкулёз лёгких;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Подострый диссеминированный туберкулёз;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Другие остро прогрессирующие процессы.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0" name="Picture 2" descr="https://tuberkulezstop.ru/wp-content/uploads/2018/08/Tuberkulez-beremennost-i-materinstvo-1024x6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3276600"/>
            <a:ext cx="5029200" cy="34099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</TotalTime>
  <Words>809</Words>
  <PresentationFormat>Экран (4:3)</PresentationFormat>
  <Paragraphs>80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SALTEREEVA KHAVA</dc:creator>
  <cp:lastModifiedBy>Салтереева Хава Р</cp:lastModifiedBy>
  <cp:revision>3</cp:revision>
  <dcterms:created xsi:type="dcterms:W3CDTF">2020-12-19T09:37:29Z</dcterms:created>
  <dcterms:modified xsi:type="dcterms:W3CDTF">2020-12-19T10:07:31Z</dcterms:modified>
</cp:coreProperties>
</file>