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6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8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6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42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79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7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2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394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0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1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2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8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3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7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8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7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7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FB52FB9-3252-4CBF-B6B2-118B19868B2E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1EBBE2-C519-4BB1-A81E-EDD4B667D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Туберкулез у лиц с психическими расстройствами — Психиатрия Удмурт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9" y="414068"/>
            <a:ext cx="11128076" cy="57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и психические заболевания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61253" y="6245524"/>
            <a:ext cx="2953260" cy="461512"/>
          </a:xfrm>
        </p:spPr>
        <p:txBody>
          <a:bodyPr>
            <a:noAutofit/>
          </a:bodyPr>
          <a:lstStyle/>
          <a:p>
            <a:pPr algn="l"/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Абдурахманова Х.А. 623 </a:t>
            </a:r>
            <a:r>
              <a:rPr lang="ru-RU" sz="1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лечебный факультет</a:t>
            </a:r>
            <a:endParaRPr lang="ru-RU" sz="1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86598"/>
            <a:ext cx="10363826" cy="4988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высокую заболеваемость туберкулезом при наличии у многих больных остаточных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посттуберкулезных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изменений, им проводят специфическую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3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раза в год). При выявлении в психиатрической больнице (интернате) больного туберкулезом (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бактериовыделителя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всем контактировавшим с ним психически больным проводится 3-месячный курс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изониазидом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выборе препаратов необходимо учитывать возможный психотропный эффект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Следует также учитывать взаимодействие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препаратами, используемыми в психиатрической практике. Так, действие нейролептиков извращается при совместном приеме с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изониазидом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Успехи в лечении туберкулеза во 2-ой половине XX века привели к снижению смертности от этого заболевания с 50 % в 35 – 39 гг. До 5 – 7 % к 1985 г.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98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ungs And Diaphragm A Part Of Human Respiratory System Anatomy 3d Rendering  Stock Photo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2" y="612476"/>
            <a:ext cx="10791645" cy="58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32" y="2346093"/>
            <a:ext cx="10364451" cy="159617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5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3849"/>
            <a:ext cx="10363826" cy="4842293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— это инфекционное заболевание, которое чаще всего поражает легкие и вызывается определенным видом бактерий. Он распространяется по воздуху при кашле, чихании или отхаркивании инфицированных людей.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уберкулез – заразное и очень опасное заболевание. В отличие от других  инфекционных заболеваний, оно имеет хроническое течение, что многократно  повышает риск заразившихся. / Новости / Администрация Можайского городского  окру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12" y="2294626"/>
            <a:ext cx="8286750" cy="413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6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81488"/>
            <a:ext cx="10363826" cy="5109712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 больных относят к группе лиц с наиболее высоким риском заболевания туберкулезом. Среди больных психиатрических стационаров лица с психическими заболеваниями и активным туберкулезом составляют 3—6%. Частота психических заболеваний (шизофрения, эпилепсия, олигофрения и др.) У впервые выявленных больных туберкулезом органов дыхания составляет 3—4 %. показатель смертности от туберкулеза психически больных в несколько раз превышает его среди людей, не страдающих психическими заболеваниями. 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рофилактика употребления наркотических средств у больных туберкулезом  MNPCB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93" y="2898476"/>
            <a:ext cx="438191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уберкулёз: как обнаружить болезнь на ранней стадии — ЗдоровьеИнф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63" y="3674853"/>
            <a:ext cx="3139716" cy="27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1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6906" y="534838"/>
            <a:ext cx="10363826" cy="4963063"/>
          </a:xfrm>
        </p:spPr>
        <p:txBody>
          <a:bodyPr>
            <a:normAutofit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психически больных с ослаблением деятельности коры головного мозга туберкулез протекает особенно тяжело. Это обусловлено значительными изменениями всей жизнедеятельности организма и, как следствие, понижением сопротивляемости инфекциям. Такие больные, утрачивая интерес к окружающему, находятся в состоянии апатии, адинамии. В основном это лица, страдающие шизофренией, различными видами слабоумия, а также находящиеся в длительном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кататоническом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состоянии. В конечном итоге больные погибают от тяжелого туберкулезного процесса: казеозной пневмонии,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фибрознокавернозного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генерализованного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туберкулеза.</a:t>
            </a:r>
          </a:p>
          <a:p>
            <a:endParaRPr lang="ru-RU" dirty="0"/>
          </a:p>
        </p:txBody>
      </p:sp>
      <p:pic>
        <p:nvPicPr>
          <p:cNvPr id="5" name="Picture 2" descr="Депрессия, апатия, выгорание. Как их различи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68" y="3670001"/>
            <a:ext cx="5149671" cy="30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715992"/>
            <a:ext cx="10363826" cy="5075207"/>
          </a:xfrm>
        </p:spPr>
        <p:txBody>
          <a:bodyPr>
            <a:normAutofit/>
          </a:bodyPr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Патогенетическая и тем более этиологическая связи туберкулеза и психических заболеваний отрицаются. Указывается на снижение интеллекта психически больных как фактора, снижающего иммунитет, несоблюдение гигиенических условий проживания и поведения больных, в результате возникает высокий риск инфицирования МБТ, особенно в условиях длительного пребывания больных в психиатрическом стационаре. Имеет значение у психически больных неполноценность питания в связи с отказами от пищи. Заболевают туберкулезом чаще больные шизофренией, реже — атеросклеротическим слабоумием и другими болезнями. </a:t>
            </a: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7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0257" y="431321"/>
            <a:ext cx="10363826" cy="57365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протекает более остро у психически больных апатичных, бездеятельных, заторможенных и менее тяжело и торпидно, если больной подвижен, проявляет активность. Туберкулез оказывает определенное влияние на клиническую картину психических заболеваний. Вспышка туберкулеза сопровождается обострением и иногда, наоборот, улучшением клинических проявлений шизофрении. Такие же взаимоотношения заболеваний возможны и при затихании туберкулеза. У большинства психически больных туберкулез возникает и развивается бессимптомно, однако его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бессимптомность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отсутствие жалоб во многом связаны с изменением психики больных. Неблагоприятной структуре клинических форм туберкулеза у психически больных соответствуют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физикальные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о распространенном поражении легких. Существенную коррекцию тяжести клинической картины вносят частые осложнения туберкулезного процесса (легочно-сердечная недостаточность, легочные кровотечения), сопутствующие заболевания (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сердечнососудистые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заболевания желудочно-кишечного тракта, хронический бронхит), а также нередко встречающиеся внелегочные формы туберкулеза. Большинство (60—70 %) больных являются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бактериовыделителями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большинства (80—83 %) рентгенологически обнаруживаются в легких полости распада.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57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уберкулез легких: основные признаки, симптомы, диагностика, лечение –  интернет-магазин кислородного оборудования oxy2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06" y="3724544"/>
            <a:ext cx="500062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1630" y="572798"/>
            <a:ext cx="10363826" cy="3424107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Активных, подвижных больных туберкулез протекает более торпидно и менее тяжело. Обострение туберкулеза и его ремиссия могут сопровождаться обострением или, наоборот, улучшением клинических проявлений шизофрении. При оценке психического статуса у больных туберкулезом следует иметь в виду, что некоторые противотуберкулезные препараты (особенно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циклосерин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реже —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способны оказывать токсическое действие на ЦНС. Циклосериновый психоз, а также поражение психики в результате приема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требуют немедленной отмены противотуберкулезной терапии и проведения комплексных лечебных мероприятий, направленных на устранение токсического воздействия на ЦНС.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69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18883" y="684941"/>
            <a:ext cx="10363826" cy="3424107"/>
          </a:xfrm>
        </p:spPr>
        <p:txBody>
          <a:bodyPr>
            <a:normAutofit fontScale="92500" lnSpcReduction="10000"/>
          </a:bodyPr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диагностике туберкулеза у психически больных предполагается использование всего необходимого комплекса обследований: анамнез с выяснением вероятных контактов с больным туберкулезом (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бактериовыделителем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рентгенологическое обследование, обследование на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бактериовыделение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туберкулиновые пробы. При целенаправленной системе обследования на туберкулез больных, поступающих в психиатрические стационары, возможна своевременная диагностика этого заболевания. При постановке диагноза психического заболевания у больных туберкулезом следует учитывать иногда возникающие у них психозы в связи с токсическим действием некоторых противотуберкулезных препаратов.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ингибитор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моноаминоксидазы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тормозит метаболизм серотонина, норадреналина и тем самым может вызвать возбуждение, вплоть до появления судорожного синдрома и нарушения сознания.  </a:t>
            </a:r>
          </a:p>
          <a:p>
            <a:endParaRPr lang="ru-RU" dirty="0"/>
          </a:p>
        </p:txBody>
      </p:sp>
      <p:pic>
        <p:nvPicPr>
          <p:cNvPr id="6146" name="Picture 2" descr="Минздрав разрешил россиянам мочить Манту - Индикат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33" y="3968151"/>
            <a:ext cx="4054116" cy="26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уберкулёз на КТ виден ли - КТ, флюорография или рентг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98" y="4004077"/>
            <a:ext cx="5705475" cy="27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43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4378" y="362309"/>
            <a:ext cx="10363826" cy="4919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страдающие сочетанной патологией (душевной и туберкулезом), помещаются в специализированные противотуберкулезные стационары или специальные отделения при психиатрических больницах. В настоящее время комплексное лечение туберкулеза пациентов-шизофреников проводится на фоне активной или поддерживающей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психофармакотерапии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результате есть опасность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гепатотоксических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аллергических и т.п. Лекарственных осложнений. Подчас,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полипрагмазия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 вынужденный характер из-за </a:t>
            </a:r>
            <a:r>
              <a:rPr lang="ru-RU" sz="18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малоупорядоченного</a:t>
            </a:r>
            <a:r>
              <a:rPr lang="ru-RU" sz="1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больных, либо из-за отказа от приема медикаментов. Но в любом случае следует применять психотропные средства в пределах необходимого минимума, либо вовсе отказаться от них. Переводы больных в другие стационары возможны лишь при их клиническом выздоровлении по поводу туберкулеза. </a:t>
            </a:r>
          </a:p>
          <a:p>
            <a:endParaRPr lang="ru-RU" dirty="0"/>
          </a:p>
        </p:txBody>
      </p:sp>
      <p:pic>
        <p:nvPicPr>
          <p:cNvPr id="7170" name="Picture 2" descr="Лечение туберкулёза в Герм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24" y="3509842"/>
            <a:ext cx="4622484" cy="334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Лечение туберкулеза для некоторых людей может быть сокращено до двух  месяцев - Life4me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67" y="3749615"/>
            <a:ext cx="4330161" cy="257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0623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32</TotalTime>
  <Words>828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Tw Cen MT</vt:lpstr>
      <vt:lpstr>Капля</vt:lpstr>
      <vt:lpstr>Туберкулез и психические заболевания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Туберкулез и психические заболевания</dc:title>
  <dc:creator>natural-rdr-02</dc:creator>
  <cp:lastModifiedBy>natural-rdr-02</cp:lastModifiedBy>
  <cp:revision>7</cp:revision>
  <dcterms:created xsi:type="dcterms:W3CDTF">2023-09-13T14:15:05Z</dcterms:created>
  <dcterms:modified xsi:type="dcterms:W3CDTF">2023-09-13T14:47:52Z</dcterms:modified>
</cp:coreProperties>
</file>