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D4F3-0676-49C7-8371-5069AA580D09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9B4D3-4447-4B2C-BAF9-0540BAE521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9B4D3-4447-4B2C-BAF9-0540BAE521A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2895600"/>
            <a:ext cx="3200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05400" y="9144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038600"/>
            <a:ext cx="3886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/>
          </a:p>
        </p:txBody>
      </p:sp>
      <p:pic>
        <p:nvPicPr>
          <p:cNvPr id="13314" name="Picture 2" descr="https://profimedspb.ru/images/klinovidniydefektzubovlechenieprichinifo_939EDD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838200"/>
            <a:ext cx="19050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1828800" y="152400"/>
            <a:ext cx="5029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Клиновидный дефект зубов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2400" y="914400"/>
            <a:ext cx="2819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Клиновидный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дефект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прогрессирующий дефект твердых тканей вестибулярных поверхностей зубов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верхней и нижней челюстей, имеющий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форму клина.</a:t>
            </a:r>
          </a:p>
          <a:p>
            <a:pPr algn="ctr"/>
            <a:endParaRPr lang="ru-RU" dirty="0"/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2133600" y="2362200"/>
            <a:ext cx="2514600" cy="1371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Жалобы: косметический дефект, при углублении дефекта появляются боли от различных раздражителей.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https://u.9111s.ru/uploads/201804/22/4572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362200"/>
            <a:ext cx="18288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4953000" y="914400"/>
            <a:ext cx="24384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Диагностика: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-Выявляется в процессе осмотра и оценки стоматологического статуса пациента (врач-стоматолог учитывает типичную локализацию дефекта, конусовидную форму, плотность ткани) 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-Исследование стоматологического статуса предполагает оценку индексов (КПУ, гигиены полости рта,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гингивального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периодонтального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 др.), проведение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термопробы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-Важным диагностическим этапом является анализ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окклюзионных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взаимоотношений зубных рядов.</a:t>
            </a:r>
            <a:endParaRPr lang="ru-RU" sz="1100" dirty="0"/>
          </a:p>
        </p:txBody>
      </p:sp>
      <p:pic>
        <p:nvPicPr>
          <p:cNvPr id="13320" name="Picture 8" descr="https://im0-tub-ru.yandex.net/i?id=3210cb879bf6db7ea5c69effe552ddd6-l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990600"/>
            <a:ext cx="16764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152400" y="3886200"/>
            <a:ext cx="3581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Лечение: 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-Устранение причинно значимых факторов: исключаются газированные напитки, производится подбор средств гигиены и ухода за зубами, производится оптимизация окклюзии. 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-Лечение с помощью 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брекет-систем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установка искусственных коронок на отдельные зубы.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-Комплексная 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реминерализирующая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терапия (устранение гиперестезии зубов): аппликации растворов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глюконата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кальция и фторида натрия, глубокое фторирование эмали, прием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поливитаминно-минеральных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комплексов и пр.</a:t>
            </a:r>
          </a:p>
          <a:p>
            <a:pPr fontAlgn="base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-Пломбирование с помощью жидкотекучего композита светового отверждения,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стеклоиономерных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компомерных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материалов. </a:t>
            </a:r>
            <a:endParaRPr lang="ru-RU" sz="11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43600" y="4191000"/>
            <a:ext cx="2971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Профилактические мероприятия: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-соблюдение гигиены ротовой полости;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-правильная техника чистки зубов;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-применение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фторированных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 кальцинированных зубных паст;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-лечение заболеваний ротовой полости;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реминерализирующая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терапия зубов;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-лечение соматических болезней организма;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-устранение неправильного прикуса.</a:t>
            </a:r>
          </a:p>
          <a:p>
            <a:pPr algn="ctr"/>
            <a:endParaRPr lang="ru-RU" dirty="0"/>
          </a:p>
        </p:txBody>
      </p:sp>
      <p:pic>
        <p:nvPicPr>
          <p:cNvPr id="13322" name="Picture 10" descr="https://ay-dental.ru/wp-content/uploads/2020/01/4d61b018a1f1d0a636b211ced2222d5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4038600"/>
            <a:ext cx="2209800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124</Words>
  <PresentationFormat>Экран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4</cp:revision>
  <dcterms:created xsi:type="dcterms:W3CDTF">2020-09-18T06:51:53Z</dcterms:created>
  <dcterms:modified xsi:type="dcterms:W3CDTF">2020-09-18T07:32:25Z</dcterms:modified>
</cp:coreProperties>
</file>